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5" r:id="rId5"/>
    <p:sldMasterId id="2147483806" r:id="rId6"/>
    <p:sldMasterId id="2147483807" r:id="rId7"/>
    <p:sldMasterId id="2147483808" r:id="rId8"/>
    <p:sldMasterId id="214748380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Lst>
  <p:sldSz cy="5143500" cx="9144000"/>
  <p:notesSz cx="6858000" cy="9144000"/>
  <p:embeddedFontLst>
    <p:embeddedFont>
      <p:font typeface="DM Sans Medium"/>
      <p:regular r:id="rId45"/>
      <p:bold r:id="rId46"/>
      <p:italic r:id="rId47"/>
      <p:boldItalic r:id="rId48"/>
    </p:embeddedFont>
    <p:embeddedFont>
      <p:font typeface="Inter"/>
      <p:regular r:id="rId49"/>
      <p:bold r:id="rId50"/>
    </p:embeddedFont>
    <p:embeddedFont>
      <p:font typeface="DM Mono Medium"/>
      <p:regular r:id="rId51"/>
      <p:italic r:id="rId52"/>
    </p:embeddedFont>
    <p:embeddedFont>
      <p:font typeface="Roboto Mono"/>
      <p:regular r:id="rId53"/>
      <p:bold r:id="rId54"/>
      <p:italic r:id="rId55"/>
      <p:boldItalic r:id="rId56"/>
    </p:embeddedFont>
    <p:embeddedFont>
      <p:font typeface="DM Sans"/>
      <p:regular r:id="rId57"/>
      <p:bold r:id="rId58"/>
      <p:italic r:id="rId59"/>
      <p:boldItalic r:id="rId60"/>
    </p:embeddedFont>
    <p:embeddedFont>
      <p:font typeface="Barlow"/>
      <p:regular r:id="rId61"/>
      <p:bold r:id="rId62"/>
      <p:italic r:id="rId63"/>
      <p:boldItalic r:id="rId64"/>
    </p:embeddedFont>
    <p:embeddedFont>
      <p:font typeface="DM Mono"/>
      <p:regular r:id="rId65"/>
      <p: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9C08DB-C561-40B8-B604-64C608797378}">
  <a:tblStyle styleId="{FA9C08DB-C561-40B8-B604-64C6087973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font" Target="fonts/DMSansMedium-bold.fntdata"/><Relationship Id="rId45" Type="http://schemas.openxmlformats.org/officeDocument/2006/relationships/font" Target="fonts/DMSansMedium-regular.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DMSansMedium-boldItalic.fntdata"/><Relationship Id="rId47" Type="http://schemas.openxmlformats.org/officeDocument/2006/relationships/font" Target="fonts/DMSansMedium-italic.fntdata"/><Relationship Id="rId49" Type="http://schemas.openxmlformats.org/officeDocument/2006/relationships/font" Target="fonts/Inter-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Barlow-bold.fntdata"/><Relationship Id="rId61" Type="http://schemas.openxmlformats.org/officeDocument/2006/relationships/font" Target="fonts/Barlow-regular.fntdata"/><Relationship Id="rId20" Type="http://schemas.openxmlformats.org/officeDocument/2006/relationships/slide" Target="slides/slide10.xml"/><Relationship Id="rId64" Type="http://schemas.openxmlformats.org/officeDocument/2006/relationships/font" Target="fonts/Barlow-boldItalic.fntdata"/><Relationship Id="rId63" Type="http://schemas.openxmlformats.org/officeDocument/2006/relationships/font" Target="fonts/Barlow-italic.fntdata"/><Relationship Id="rId22" Type="http://schemas.openxmlformats.org/officeDocument/2006/relationships/slide" Target="slides/slide12.xml"/><Relationship Id="rId66" Type="http://schemas.openxmlformats.org/officeDocument/2006/relationships/font" Target="fonts/DMMono-italic.fntdata"/><Relationship Id="rId21" Type="http://schemas.openxmlformats.org/officeDocument/2006/relationships/slide" Target="slides/slide11.xml"/><Relationship Id="rId65" Type="http://schemas.openxmlformats.org/officeDocument/2006/relationships/font" Target="fonts/DMMono-regular.fntdata"/><Relationship Id="rId24" Type="http://schemas.openxmlformats.org/officeDocument/2006/relationships/slide" Target="slides/slide14.xml"/><Relationship Id="rId23" Type="http://schemas.openxmlformats.org/officeDocument/2006/relationships/slide" Target="slides/slide13.xml"/><Relationship Id="rId60" Type="http://schemas.openxmlformats.org/officeDocument/2006/relationships/font" Target="fonts/DMSans-boldItalic.fntdata"/><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DMMonoMedium-regular.fntdata"/><Relationship Id="rId50" Type="http://schemas.openxmlformats.org/officeDocument/2006/relationships/font" Target="fonts/Inter-bold.fntdata"/><Relationship Id="rId53" Type="http://schemas.openxmlformats.org/officeDocument/2006/relationships/font" Target="fonts/RobotoMono-regular.fntdata"/><Relationship Id="rId52" Type="http://schemas.openxmlformats.org/officeDocument/2006/relationships/font" Target="fonts/DMMonoMedium-italic.fntdata"/><Relationship Id="rId11" Type="http://schemas.openxmlformats.org/officeDocument/2006/relationships/slide" Target="slides/slide1.xml"/><Relationship Id="rId55" Type="http://schemas.openxmlformats.org/officeDocument/2006/relationships/font" Target="fonts/RobotoMono-italic.fntdata"/><Relationship Id="rId10" Type="http://schemas.openxmlformats.org/officeDocument/2006/relationships/notesMaster" Target="notesMasters/notesMaster1.xml"/><Relationship Id="rId54" Type="http://schemas.openxmlformats.org/officeDocument/2006/relationships/font" Target="fonts/RobotoMono-bold.fntdata"/><Relationship Id="rId13" Type="http://schemas.openxmlformats.org/officeDocument/2006/relationships/slide" Target="slides/slide3.xml"/><Relationship Id="rId57" Type="http://schemas.openxmlformats.org/officeDocument/2006/relationships/font" Target="fonts/DMSans-regular.fntdata"/><Relationship Id="rId12" Type="http://schemas.openxmlformats.org/officeDocument/2006/relationships/slide" Target="slides/slide2.xml"/><Relationship Id="rId56" Type="http://schemas.openxmlformats.org/officeDocument/2006/relationships/font" Target="fonts/RobotoMono-boldItalic.fntdata"/><Relationship Id="rId15" Type="http://schemas.openxmlformats.org/officeDocument/2006/relationships/slide" Target="slides/slide5.xml"/><Relationship Id="rId59" Type="http://schemas.openxmlformats.org/officeDocument/2006/relationships/font" Target="fonts/DMSans-italic.fntdata"/><Relationship Id="rId14" Type="http://schemas.openxmlformats.org/officeDocument/2006/relationships/slide" Target="slides/slide4.xml"/><Relationship Id="rId58" Type="http://schemas.openxmlformats.org/officeDocument/2006/relationships/font" Target="fonts/DMSans-bold.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e735327cc3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0" name="Google Shape;1610;g2e735327cc3_0_566: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2e735327cc3_0_4620: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6" name="Google Shape;1786;g2e735327cc3_0_4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Detect common issues like duplicates, incompleteness, or drift before they trickle downstream </a:t>
            </a:r>
            <a:endParaRPr/>
          </a:p>
          <a:p>
            <a:pPr indent="0" lvl="0" marL="0" rtl="0" algn="l">
              <a:spcBef>
                <a:spcPts val="0"/>
              </a:spcBef>
              <a:spcAft>
                <a:spcPts val="0"/>
              </a:spcAft>
              <a:buClr>
                <a:schemeClr val="dk1"/>
              </a:buClr>
              <a:buSzPts val="1100"/>
              <a:buFont typeface="Arial"/>
              <a:buNone/>
            </a:pPr>
            <a:r>
              <a:rPr lang="en">
                <a:solidFill>
                  <a:schemeClr val="dk1"/>
                </a:solidFill>
              </a:rPr>
              <a:t>Enforce data quality checks directly in workflows</a:t>
            </a:r>
            <a:endParaRPr/>
          </a:p>
          <a:p>
            <a:pPr indent="0" lvl="0" marL="0" rtl="0" algn="l">
              <a:spcBef>
                <a:spcPts val="0"/>
              </a:spcBef>
              <a:spcAft>
                <a:spcPts val="0"/>
              </a:spcAft>
              <a:buSzPts val="1100"/>
              <a:buNone/>
            </a:pPr>
            <a:r>
              <a:rPr lang="en"/>
              <a:t>Get alerted, Fail a job or Drop a record upon violation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2e735327cc3_0_6122: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4" name="Google Shape;1794;g2e735327cc3_0_6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From Friction → Simplicity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2e735327cc3_0_3975: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6" name="Google Shape;1806;g2e735327cc3_0_3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Simple – Automated profiling out of the box</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2e735327cc3_0_3991: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3" name="Google Shape;1823;g2e735327cc3_0_39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Instead of being hard to scale, LHM is scalable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e735327cc3_0_4013: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6" name="Google Shape;1846;g2e735327cc3_0_4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Scalable – Unified solution for data and AI, works on any table in Unity Catalog</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2e735327cc3_0_4039: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3" name="Google Shape;1873;g2e735327cc3_0_4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Instead of getting bombarded with noisy alerts, LHM is intelligent</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2e735327cc3_0_4070: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5" name="Google Shape;1905;g2e735327cc3_0_40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Intelligent – Forecasts quality thresholds and automates expectations, reducing noise.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g2e735327cc3_0_4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1" name="Google Shape;1941;g2e735327cc3_0_4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rtl="0" algn="l">
              <a:lnSpc>
                <a:spcPct val="115000"/>
              </a:lnSpc>
              <a:spcBef>
                <a:spcPts val="300"/>
              </a:spcBef>
              <a:spcAft>
                <a:spcPts val="0"/>
              </a:spcAft>
              <a:buClr>
                <a:schemeClr val="dk1"/>
              </a:buClr>
              <a:buSzPts val="1100"/>
              <a:buFont typeface="Arial"/>
              <a:buNone/>
            </a:pPr>
            <a:r>
              <a:rPr lang="en" sz="1150">
                <a:solidFill>
                  <a:srgbClr val="1D1C1D"/>
                </a:solidFill>
                <a:highlight>
                  <a:srgbClr val="F8F8F8"/>
                </a:highlight>
              </a:rPr>
              <a:t>Ecolab is a global leader in sustainability and relies on data-driven insights to optimize water and energy use. Here’s a quote from their Director of Data Science on how they found success with Lakehouse Monitoring to maintain quality for all their operations in data science:</a:t>
            </a:r>
            <a:endParaRPr sz="1150">
              <a:solidFill>
                <a:srgbClr val="1D1C1D"/>
              </a:solidFill>
              <a:highlight>
                <a:srgbClr val="F8F8F8"/>
              </a:highlight>
            </a:endParaRPr>
          </a:p>
          <a:p>
            <a:pPr indent="0" lvl="0" marL="0" rtl="0" algn="l">
              <a:lnSpc>
                <a:spcPct val="115000"/>
              </a:lnSpc>
              <a:spcBef>
                <a:spcPts val="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2e735327cc3_0_4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2e735327cc3_0_4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2e735327cc3_0_5107: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2" name="Google Shape;1952;g2e735327cc3_0_5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You </a:t>
            </a:r>
            <a:r>
              <a:rPr lang="en"/>
              <a:t>may be wondering how this differs from DLT Expectations. DLT has always allowed you to use expectations for data quality on MVs and STs, now we’re bringing this capability to any table in Unity Catalog and aligning the syntax so that it’s one streamlined experience to enforce quality. In addition to row-level constraints, you can use LHM to enforce aggregate constraints on data at rest (e.g. count or percent_null which require the whole table to be written.)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e735327cc3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e735327cc3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a data quality solution, we often common problems among data engineering and ML teams. Do any of these situations sound familiar to you?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2e735327cc3_0_5350: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3" name="Google Shape;1963;g2e735327cc3_0_5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Detect common issues like duplicates, incompleteness, or drift before they trickle downstream </a:t>
            </a:r>
            <a:endParaRPr/>
          </a:p>
          <a:p>
            <a:pPr indent="0" lvl="0" marL="0" rtl="0" algn="l">
              <a:spcBef>
                <a:spcPts val="0"/>
              </a:spcBef>
              <a:spcAft>
                <a:spcPts val="0"/>
              </a:spcAft>
              <a:buClr>
                <a:schemeClr val="dk1"/>
              </a:buClr>
              <a:buSzPts val="1100"/>
              <a:buFont typeface="Arial"/>
              <a:buNone/>
            </a:pPr>
            <a:r>
              <a:rPr lang="en">
                <a:solidFill>
                  <a:schemeClr val="dk1"/>
                </a:solidFill>
              </a:rPr>
              <a:t>Enforce data quality checks directly in workflows</a:t>
            </a:r>
            <a:endParaRPr/>
          </a:p>
          <a:p>
            <a:pPr indent="0" lvl="0" marL="0" rtl="0" algn="l">
              <a:spcBef>
                <a:spcPts val="0"/>
              </a:spcBef>
              <a:spcAft>
                <a:spcPts val="0"/>
              </a:spcAft>
              <a:buSzPts val="1100"/>
              <a:buNone/>
            </a:pPr>
            <a:r>
              <a:rPr lang="en"/>
              <a:t>Get alerted, Fail a job or Drop a record upon violation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2e735327cc3_0_5599: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0" name="Google Shape;1980;g2e735327cc3_0_5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Lakehouse Monitoring allows you to tie expectations directly in your pipelines to prevent the silent decay of quality. By integrating quality checks directly into your workflows, you can get alerted or fail a job if any table violates your quality rules. Detect common problems like duplicates, incompleteness, and distributional change in your data before they trickle downstream. In the future, Lakehouse Monitoring plans to intelligently set quality thresholds based on data profiling and forecasting. We are excited for what’s to come and encourage you to join our Public Preview for the feature here.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2e735327cc3_0_5847: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6" name="Google Shape;1996;g2e735327cc3_0_58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2e735327cc3_0_5859: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9" name="Google Shape;2009;g2e735327cc3_0_58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2e735327cc3_0_6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2e735327cc3_0_6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2e735327cc3_0_6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2e735327cc3_0_6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6" name="Shape 2036"/>
        <p:cNvGrpSpPr/>
        <p:nvPr/>
      </p:nvGrpSpPr>
      <p:grpSpPr>
        <a:xfrm>
          <a:off x="0" y="0"/>
          <a:ext cx="0" cy="0"/>
          <a:chOff x="0" y="0"/>
          <a:chExt cx="0" cy="0"/>
        </a:xfrm>
      </p:grpSpPr>
      <p:sp>
        <p:nvSpPr>
          <p:cNvPr id="2037" name="Google Shape;2037;g2e735327cc3_0_6135:notes"/>
          <p:cNvSpPr/>
          <p:nvPr>
            <p:ph idx="2" type="sldImg"/>
          </p:nvPr>
        </p:nvSpPr>
        <p:spPr>
          <a:xfrm>
            <a:off x="38126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8" name="Google Shape;2038;g2e735327cc3_0_6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362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g2e735327cc3_0_6346: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8" name="Google Shape;2068;g2e735327cc3_0_6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4" name="Shape 2074"/>
        <p:cNvGrpSpPr/>
        <p:nvPr/>
      </p:nvGrpSpPr>
      <p:grpSpPr>
        <a:xfrm>
          <a:off x="0" y="0"/>
          <a:ext cx="0" cy="0"/>
          <a:chOff x="0" y="0"/>
          <a:chExt cx="0" cy="0"/>
        </a:xfrm>
      </p:grpSpPr>
      <p:sp>
        <p:nvSpPr>
          <p:cNvPr id="2075" name="Google Shape;2075;g2e76ef37795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6" name="Google Shape;2076;g2e76ef37795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2e735327cc3_0_6361: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3" name="Google Shape;2083;g2e735327cc3_0_63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e735327cc3_0_1573: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1" name="Google Shape;1621;g2e735327cc3_0_1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High friction – It’s high effort to integrate separate tools across data engineers, analysts, and ML, especially when tools live apart from the data platform </a:t>
            </a:r>
            <a:endParaRPr>
              <a:solidFill>
                <a:schemeClr val="dk1"/>
              </a:solidFill>
            </a:endParaRPr>
          </a:p>
          <a:p>
            <a:pPr indent="0" lvl="0" marL="0" rtl="0" algn="l">
              <a:spcBef>
                <a:spcPts val="0"/>
              </a:spcBef>
              <a:spcAft>
                <a:spcPts val="0"/>
              </a:spcAft>
              <a:buSzPts val="1100"/>
              <a:buNone/>
            </a:pPr>
            <a:r>
              <a:rPr lang="en">
                <a:solidFill>
                  <a:schemeClr val="dk1"/>
                </a:solidFill>
              </a:rPr>
              <a:t>Hard to scale – It’s hard to scale a variety of frameworks and have teams learn multiple solutions</a:t>
            </a:r>
            <a:endParaRPr>
              <a:solidFill>
                <a:schemeClr val="dk1"/>
              </a:solidFill>
            </a:endParaRPr>
          </a:p>
          <a:p>
            <a:pPr indent="0" lvl="0" marL="0" rtl="0" algn="l">
              <a:spcBef>
                <a:spcPts val="0"/>
              </a:spcBef>
              <a:spcAft>
                <a:spcPts val="0"/>
              </a:spcAft>
              <a:buSzPts val="1100"/>
              <a:buNone/>
            </a:pPr>
            <a:r>
              <a:rPr lang="en">
                <a:solidFill>
                  <a:schemeClr val="dk1"/>
                </a:solidFill>
              </a:rPr>
              <a:t>Noisy alerts – It’s challenging to write rules with complex patterns like seasonality or changing ranges. This often leads to disruptive alerts that are hard to filter.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are all challenges that we’ve thought a lot about and we believe that Lakehouse Monitoring is the solution by allowing you to address any data quality concern directly in Databricks, directly with your data platform. Let’s explore how: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1" name="Shape 2091"/>
        <p:cNvGrpSpPr/>
        <p:nvPr/>
      </p:nvGrpSpPr>
      <p:grpSpPr>
        <a:xfrm>
          <a:off x="0" y="0"/>
          <a:ext cx="0" cy="0"/>
          <a:chOff x="0" y="0"/>
          <a:chExt cx="0" cy="0"/>
        </a:xfrm>
      </p:grpSpPr>
      <p:sp>
        <p:nvSpPr>
          <p:cNvPr id="2092" name="Google Shape;2092;g248dc2074eb_1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3" name="Google Shape;2093;g248dc2074eb_1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248dc2074eb_1_2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248dc2074eb_1_2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248dc2074eb_1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248dc2074eb_1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248dc2074eb_1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48dc2074eb_1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248dc2074eb_1_2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248dc2074eb_1_2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e735327cc3_0_4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e735327cc3_0_4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e735327cc3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e735327cc3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e735327cc3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2e735327cc3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e735327cc3_0_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e735327cc3_0_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e735327cc3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2e735327cc3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Unified approach to monitoring data and AI: Profile, Diagnose, and Enforce quality across any table </a:t>
            </a:r>
            <a:endParaRPr/>
          </a:p>
          <a:p>
            <a:pPr indent="0" lvl="0" marL="0" rtl="0" algn="l">
              <a:spcBef>
                <a:spcPts val="0"/>
              </a:spcBef>
              <a:spcAft>
                <a:spcPts val="0"/>
              </a:spcAft>
              <a:buClr>
                <a:schemeClr val="dk1"/>
              </a:buClr>
              <a:buSzPts val="1100"/>
              <a:buFont typeface="Arial"/>
              <a:buNone/>
            </a:pPr>
            <a:r>
              <a:rPr lang="en"/>
              <a:t>Built into Unity Catalog: Get data quality alongside governance </a:t>
            </a:r>
            <a:endParaRPr/>
          </a:p>
          <a:p>
            <a:pPr indent="0" lvl="0" marL="0" rtl="0" algn="l">
              <a:spcBef>
                <a:spcPts val="0"/>
              </a:spcBef>
              <a:spcAft>
                <a:spcPts val="0"/>
              </a:spcAft>
              <a:buClr>
                <a:schemeClr val="dk1"/>
              </a:buClr>
              <a:buSzPts val="1100"/>
              <a:buFont typeface="Arial"/>
              <a:buNone/>
            </a:pPr>
            <a:r>
              <a:rPr lang="en"/>
              <a:t>Fully Serverless: Never worry about infrastructure or tuning compute configuration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e735327cc3_0_2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79" name="Google Shape;1779;g2e735327cc3_0_2511: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2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jpg"/><Relationship Id="rId3" Type="http://schemas.openxmlformats.org/officeDocument/2006/relationships/image" Target="../media/image4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jpg"/><Relationship Id="rId3" Type="http://schemas.openxmlformats.org/officeDocument/2006/relationships/image" Target="../media/image24.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3.jpg"/><Relationship Id="rId3"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jpg"/><Relationship Id="rId3" Type="http://schemas.openxmlformats.org/officeDocument/2006/relationships/image" Target="../media/image24.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1164" name="Shape 1164"/>
        <p:cNvGrpSpPr/>
        <p:nvPr/>
      </p:nvGrpSpPr>
      <p:grpSpPr>
        <a:xfrm>
          <a:off x="0" y="0"/>
          <a:ext cx="0" cy="0"/>
          <a:chOff x="0" y="0"/>
          <a:chExt cx="0" cy="0"/>
        </a:xfrm>
      </p:grpSpPr>
      <p:sp>
        <p:nvSpPr>
          <p:cNvPr id="1165" name="Google Shape;1165;p104"/>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166" name="Google Shape;1166;p10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67" name="Google Shape;1167;p104"/>
          <p:cNvSpPr txBox="1"/>
          <p:nvPr>
            <p:ph idx="1" type="body"/>
          </p:nvPr>
        </p:nvSpPr>
        <p:spPr>
          <a:xfrm>
            <a:off x="228600" y="2990175"/>
            <a:ext cx="42357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lt1"/>
              </a:buClr>
              <a:buSzPts val="12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68" name="Google Shape;1168;p104"/>
          <p:cNvSpPr txBox="1"/>
          <p:nvPr>
            <p:ph idx="2" type="body"/>
          </p:nvPr>
        </p:nvSpPr>
        <p:spPr>
          <a:xfrm>
            <a:off x="4698958" y="2990175"/>
            <a:ext cx="42138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lt1"/>
              </a:buClr>
              <a:buSzPts val="12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69" name="Google Shape;1169;p104"/>
          <p:cNvSpPr txBox="1"/>
          <p:nvPr>
            <p:ph idx="3" type="subTitle"/>
          </p:nvPr>
        </p:nvSpPr>
        <p:spPr>
          <a:xfrm>
            <a:off x="228600" y="2344975"/>
            <a:ext cx="4203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lt1"/>
              </a:buClr>
              <a:buSzPts val="1600"/>
              <a:buNone/>
              <a:defRPr b="1" sz="1600"/>
            </a:lvl1pPr>
            <a:lvl2pPr lvl="1" rtl="0" algn="l">
              <a:lnSpc>
                <a:spcPct val="115000"/>
              </a:lnSpc>
              <a:spcBef>
                <a:spcPts val="400"/>
              </a:spcBef>
              <a:spcAft>
                <a:spcPts val="0"/>
              </a:spcAft>
              <a:buClr>
                <a:schemeClr val="lt1"/>
              </a:buClr>
              <a:buSzPts val="1500"/>
              <a:buNone/>
              <a:defRPr/>
            </a:lvl2pPr>
            <a:lvl3pPr lvl="2" rtl="0" algn="l">
              <a:lnSpc>
                <a:spcPct val="115000"/>
              </a:lnSpc>
              <a:spcBef>
                <a:spcPts val="400"/>
              </a:spcBef>
              <a:spcAft>
                <a:spcPts val="0"/>
              </a:spcAft>
              <a:buClr>
                <a:schemeClr val="lt1"/>
              </a:buClr>
              <a:buSzPts val="1200"/>
              <a:buNone/>
              <a:defRPr/>
            </a:lvl3pPr>
            <a:lvl4pPr lvl="3" rtl="0" algn="l">
              <a:lnSpc>
                <a:spcPct val="115000"/>
              </a:lnSpc>
              <a:spcBef>
                <a:spcPts val="400"/>
              </a:spcBef>
              <a:spcAft>
                <a:spcPts val="0"/>
              </a:spcAft>
              <a:buClr>
                <a:schemeClr val="lt1"/>
              </a:buClr>
              <a:buSzPts val="1200"/>
              <a:buNone/>
              <a:defRPr/>
            </a:lvl4pPr>
            <a:lvl5pPr lvl="4" rtl="0" algn="l">
              <a:lnSpc>
                <a:spcPct val="115000"/>
              </a:lnSpc>
              <a:spcBef>
                <a:spcPts val="400"/>
              </a:spcBef>
              <a:spcAft>
                <a:spcPts val="0"/>
              </a:spcAft>
              <a:buClr>
                <a:schemeClr val="lt1"/>
              </a:buClr>
              <a:buSzPts val="1200"/>
              <a:buNone/>
              <a:defRPr/>
            </a:lvl5pPr>
            <a:lvl6pPr lvl="5" rtl="0" algn="l">
              <a:lnSpc>
                <a:spcPct val="115000"/>
              </a:lnSpc>
              <a:spcBef>
                <a:spcPts val="400"/>
              </a:spcBef>
              <a:spcAft>
                <a:spcPts val="0"/>
              </a:spcAft>
              <a:buClr>
                <a:schemeClr val="lt1"/>
              </a:buClr>
              <a:buSzPts val="1200"/>
              <a:buNone/>
              <a:defRPr>
                <a:solidFill>
                  <a:schemeClr val="lt1"/>
                </a:solidFill>
              </a:defRPr>
            </a:lvl6pPr>
            <a:lvl7pPr lvl="6" rtl="0" algn="l">
              <a:lnSpc>
                <a:spcPct val="115000"/>
              </a:lnSpc>
              <a:spcBef>
                <a:spcPts val="400"/>
              </a:spcBef>
              <a:spcAft>
                <a:spcPts val="0"/>
              </a:spcAft>
              <a:buClr>
                <a:schemeClr val="lt1"/>
              </a:buClr>
              <a:buSzPts val="1200"/>
              <a:buNone/>
              <a:defRPr>
                <a:solidFill>
                  <a:schemeClr val="lt1"/>
                </a:solidFill>
              </a:defRPr>
            </a:lvl7pPr>
            <a:lvl8pPr lvl="7" rtl="0" algn="l">
              <a:lnSpc>
                <a:spcPct val="115000"/>
              </a:lnSpc>
              <a:spcBef>
                <a:spcPts val="400"/>
              </a:spcBef>
              <a:spcAft>
                <a:spcPts val="0"/>
              </a:spcAft>
              <a:buClr>
                <a:schemeClr val="lt1"/>
              </a:buClr>
              <a:buSzPts val="1200"/>
              <a:buNone/>
              <a:defRPr>
                <a:solidFill>
                  <a:schemeClr val="lt1"/>
                </a:solidFill>
              </a:defRPr>
            </a:lvl8pPr>
            <a:lvl9pPr lvl="8" rtl="0" algn="l">
              <a:lnSpc>
                <a:spcPct val="115000"/>
              </a:lnSpc>
              <a:spcBef>
                <a:spcPts val="400"/>
              </a:spcBef>
              <a:spcAft>
                <a:spcPts val="0"/>
              </a:spcAft>
              <a:buClr>
                <a:schemeClr val="lt1"/>
              </a:buClr>
              <a:buSzPts val="1200"/>
              <a:buNone/>
              <a:defRPr>
                <a:solidFill>
                  <a:schemeClr val="lt1"/>
                </a:solidFill>
              </a:defRPr>
            </a:lvl9pPr>
          </a:lstStyle>
          <a:p/>
        </p:txBody>
      </p:sp>
      <p:sp>
        <p:nvSpPr>
          <p:cNvPr id="1170" name="Google Shape;1170;p104"/>
          <p:cNvSpPr txBox="1"/>
          <p:nvPr>
            <p:ph idx="4" type="subTitle"/>
          </p:nvPr>
        </p:nvSpPr>
        <p:spPr>
          <a:xfrm>
            <a:off x="4698958" y="2344975"/>
            <a:ext cx="41817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lt1"/>
              </a:buClr>
              <a:buSzPts val="1500"/>
              <a:buNone/>
              <a:defRPr b="1" sz="1500"/>
            </a:lvl1pPr>
            <a:lvl2pPr lvl="1" rtl="0" algn="l">
              <a:lnSpc>
                <a:spcPct val="115000"/>
              </a:lnSpc>
              <a:spcBef>
                <a:spcPts val="400"/>
              </a:spcBef>
              <a:spcAft>
                <a:spcPts val="0"/>
              </a:spcAft>
              <a:buClr>
                <a:schemeClr val="lt1"/>
              </a:buClr>
              <a:buSzPts val="1500"/>
              <a:buNone/>
              <a:defRPr/>
            </a:lvl2pPr>
            <a:lvl3pPr lvl="2" rtl="0" algn="l">
              <a:lnSpc>
                <a:spcPct val="115000"/>
              </a:lnSpc>
              <a:spcBef>
                <a:spcPts val="400"/>
              </a:spcBef>
              <a:spcAft>
                <a:spcPts val="0"/>
              </a:spcAft>
              <a:buClr>
                <a:schemeClr val="lt1"/>
              </a:buClr>
              <a:buSzPts val="1200"/>
              <a:buNone/>
              <a:defRPr/>
            </a:lvl3pPr>
            <a:lvl4pPr lvl="3" rtl="0" algn="l">
              <a:lnSpc>
                <a:spcPct val="115000"/>
              </a:lnSpc>
              <a:spcBef>
                <a:spcPts val="400"/>
              </a:spcBef>
              <a:spcAft>
                <a:spcPts val="0"/>
              </a:spcAft>
              <a:buClr>
                <a:schemeClr val="lt1"/>
              </a:buClr>
              <a:buSzPts val="1200"/>
              <a:buNone/>
              <a:defRPr/>
            </a:lvl4pPr>
            <a:lvl5pPr lvl="4" rtl="0" algn="l">
              <a:lnSpc>
                <a:spcPct val="115000"/>
              </a:lnSpc>
              <a:spcBef>
                <a:spcPts val="400"/>
              </a:spcBef>
              <a:spcAft>
                <a:spcPts val="0"/>
              </a:spcAft>
              <a:buClr>
                <a:schemeClr val="lt1"/>
              </a:buClr>
              <a:buSzPts val="1200"/>
              <a:buNone/>
              <a:defRPr/>
            </a:lvl5pPr>
            <a:lvl6pPr lvl="5" rtl="0" algn="l">
              <a:lnSpc>
                <a:spcPct val="115000"/>
              </a:lnSpc>
              <a:spcBef>
                <a:spcPts val="400"/>
              </a:spcBef>
              <a:spcAft>
                <a:spcPts val="0"/>
              </a:spcAft>
              <a:buClr>
                <a:schemeClr val="lt1"/>
              </a:buClr>
              <a:buSzPts val="1200"/>
              <a:buNone/>
              <a:defRPr>
                <a:solidFill>
                  <a:schemeClr val="lt1"/>
                </a:solidFill>
              </a:defRPr>
            </a:lvl6pPr>
            <a:lvl7pPr lvl="6" rtl="0" algn="l">
              <a:lnSpc>
                <a:spcPct val="115000"/>
              </a:lnSpc>
              <a:spcBef>
                <a:spcPts val="400"/>
              </a:spcBef>
              <a:spcAft>
                <a:spcPts val="0"/>
              </a:spcAft>
              <a:buClr>
                <a:schemeClr val="lt1"/>
              </a:buClr>
              <a:buSzPts val="1200"/>
              <a:buNone/>
              <a:defRPr>
                <a:solidFill>
                  <a:schemeClr val="lt1"/>
                </a:solidFill>
              </a:defRPr>
            </a:lvl7pPr>
            <a:lvl8pPr lvl="7" rtl="0" algn="l">
              <a:lnSpc>
                <a:spcPct val="115000"/>
              </a:lnSpc>
              <a:spcBef>
                <a:spcPts val="400"/>
              </a:spcBef>
              <a:spcAft>
                <a:spcPts val="0"/>
              </a:spcAft>
              <a:buClr>
                <a:schemeClr val="lt1"/>
              </a:buClr>
              <a:buSzPts val="1200"/>
              <a:buNone/>
              <a:defRPr>
                <a:solidFill>
                  <a:schemeClr val="lt1"/>
                </a:solidFill>
              </a:defRPr>
            </a:lvl8pPr>
            <a:lvl9pPr lvl="8" rtl="0" algn="l">
              <a:lnSpc>
                <a:spcPct val="115000"/>
              </a:lnSpc>
              <a:spcBef>
                <a:spcPts val="400"/>
              </a:spcBef>
              <a:spcAft>
                <a:spcPts val="0"/>
              </a:spcAft>
              <a:buClr>
                <a:schemeClr val="lt1"/>
              </a:buClr>
              <a:buSzPts val="1200"/>
              <a:buNone/>
              <a:defRPr>
                <a:solidFill>
                  <a:schemeClr val="lt1"/>
                </a:solidFill>
              </a:defRPr>
            </a:lvl9pPr>
          </a:lstStyle>
          <a:p/>
        </p:txBody>
      </p:sp>
      <p:sp>
        <p:nvSpPr>
          <p:cNvPr id="1171" name="Google Shape;1171;p104"/>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1172" name="Shape 1172"/>
        <p:cNvGrpSpPr/>
        <p:nvPr/>
      </p:nvGrpSpPr>
      <p:grpSpPr>
        <a:xfrm>
          <a:off x="0" y="0"/>
          <a:ext cx="0" cy="0"/>
          <a:chOff x="0" y="0"/>
          <a:chExt cx="0" cy="0"/>
        </a:xfrm>
      </p:grpSpPr>
      <p:sp>
        <p:nvSpPr>
          <p:cNvPr id="1173" name="Google Shape;1173;p105"/>
          <p:cNvSpPr txBox="1"/>
          <p:nvPr>
            <p:ph idx="1" type="body"/>
          </p:nvPr>
        </p:nvSpPr>
        <p:spPr>
          <a:xfrm>
            <a:off x="228601" y="2119027"/>
            <a:ext cx="274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74" name="Google Shape;1174;p105"/>
          <p:cNvSpPr txBox="1"/>
          <p:nvPr>
            <p:ph idx="2" type="subTitle"/>
          </p:nvPr>
        </p:nvSpPr>
        <p:spPr>
          <a:xfrm>
            <a:off x="228601" y="1477750"/>
            <a:ext cx="274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75" name="Google Shape;1175;p105"/>
          <p:cNvSpPr txBox="1"/>
          <p:nvPr>
            <p:ph idx="3" type="subTitle"/>
          </p:nvPr>
        </p:nvSpPr>
        <p:spPr>
          <a:xfrm>
            <a:off x="3282093"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76" name="Google Shape;1176;p105"/>
          <p:cNvSpPr txBox="1"/>
          <p:nvPr>
            <p:ph idx="4" type="subTitle"/>
          </p:nvPr>
        </p:nvSpPr>
        <p:spPr>
          <a:xfrm>
            <a:off x="6284471"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77" name="Google Shape;1177;p105"/>
          <p:cNvSpPr txBox="1"/>
          <p:nvPr>
            <p:ph idx="5" type="body"/>
          </p:nvPr>
        </p:nvSpPr>
        <p:spPr>
          <a:xfrm>
            <a:off x="3282093"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78" name="Google Shape;1178;p105"/>
          <p:cNvSpPr txBox="1"/>
          <p:nvPr>
            <p:ph idx="6" type="body"/>
          </p:nvPr>
        </p:nvSpPr>
        <p:spPr>
          <a:xfrm>
            <a:off x="6284471"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79" name="Google Shape;1179;p105"/>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180" name="Google Shape;1180;p10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81" name="Google Shape;1181;p105"/>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1">
  <p:cSld name="CUSTOM">
    <p:spTree>
      <p:nvGrpSpPr>
        <p:cNvPr id="1182" name="Shape 1182"/>
        <p:cNvGrpSpPr/>
        <p:nvPr/>
      </p:nvGrpSpPr>
      <p:grpSpPr>
        <a:xfrm>
          <a:off x="0" y="0"/>
          <a:ext cx="0" cy="0"/>
          <a:chOff x="0" y="0"/>
          <a:chExt cx="0" cy="0"/>
        </a:xfrm>
      </p:grpSpPr>
      <p:sp>
        <p:nvSpPr>
          <p:cNvPr id="1183" name="Google Shape;1183;p106"/>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4" name="Google Shape;1184;p10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85" name="Google Shape;1185;p106"/>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6" name="Google Shape;1186;p106"/>
          <p:cNvSpPr/>
          <p:nvPr/>
        </p:nvSpPr>
        <p:spPr>
          <a:xfrm>
            <a:off x="233800" y="1914300"/>
            <a:ext cx="86841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187" name="Google Shape;1187;p106"/>
          <p:cNvSpPr/>
          <p:nvPr/>
        </p:nvSpPr>
        <p:spPr>
          <a:xfrm>
            <a:off x="235246" y="1657525"/>
            <a:ext cx="86841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188" name="Google Shape;1188;p106"/>
          <p:cNvSpPr txBox="1"/>
          <p:nvPr>
            <p:ph idx="2" type="body"/>
          </p:nvPr>
        </p:nvSpPr>
        <p:spPr>
          <a:xfrm>
            <a:off x="365711" y="162602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1189" name="Google Shape;1189;p106"/>
          <p:cNvSpPr txBox="1"/>
          <p:nvPr>
            <p:ph idx="3" type="body"/>
          </p:nvPr>
        </p:nvSpPr>
        <p:spPr>
          <a:xfrm>
            <a:off x="365711" y="203884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2">
  <p:cSld name="CUSTOM_1">
    <p:spTree>
      <p:nvGrpSpPr>
        <p:cNvPr id="1190" name="Shape 1190"/>
        <p:cNvGrpSpPr/>
        <p:nvPr/>
      </p:nvGrpSpPr>
      <p:grpSpPr>
        <a:xfrm>
          <a:off x="0" y="0"/>
          <a:ext cx="0" cy="0"/>
          <a:chOff x="0" y="0"/>
          <a:chExt cx="0" cy="0"/>
        </a:xfrm>
      </p:grpSpPr>
      <p:sp>
        <p:nvSpPr>
          <p:cNvPr id="1191" name="Google Shape;1191;p107"/>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92" name="Google Shape;1192;p10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93" name="Google Shape;1193;p107"/>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94" name="Google Shape;1194;p107"/>
          <p:cNvSpPr/>
          <p:nvPr/>
        </p:nvSpPr>
        <p:spPr>
          <a:xfrm>
            <a:off x="233800" y="1914300"/>
            <a:ext cx="43407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195" name="Google Shape;1195;p107"/>
          <p:cNvSpPr/>
          <p:nvPr/>
        </p:nvSpPr>
        <p:spPr>
          <a:xfrm>
            <a:off x="235254" y="1657536"/>
            <a:ext cx="43407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196" name="Google Shape;1196;p107"/>
          <p:cNvSpPr txBox="1"/>
          <p:nvPr>
            <p:ph idx="2" type="body"/>
          </p:nvPr>
        </p:nvSpPr>
        <p:spPr>
          <a:xfrm>
            <a:off x="366975"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1197" name="Google Shape;1197;p107"/>
          <p:cNvSpPr txBox="1"/>
          <p:nvPr>
            <p:ph idx="3" type="body"/>
          </p:nvPr>
        </p:nvSpPr>
        <p:spPr>
          <a:xfrm>
            <a:off x="366975"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1198" name="Google Shape;1198;p107"/>
          <p:cNvSpPr/>
          <p:nvPr/>
        </p:nvSpPr>
        <p:spPr>
          <a:xfrm>
            <a:off x="4573172" y="1914300"/>
            <a:ext cx="43407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199" name="Google Shape;1199;p107"/>
          <p:cNvSpPr/>
          <p:nvPr/>
        </p:nvSpPr>
        <p:spPr>
          <a:xfrm>
            <a:off x="4574619" y="1657536"/>
            <a:ext cx="43407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200" name="Google Shape;1200;p107"/>
          <p:cNvSpPr txBox="1"/>
          <p:nvPr>
            <p:ph idx="4" type="body"/>
          </p:nvPr>
        </p:nvSpPr>
        <p:spPr>
          <a:xfrm>
            <a:off x="4706339"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1201" name="Google Shape;1201;p107"/>
          <p:cNvSpPr txBox="1"/>
          <p:nvPr>
            <p:ph idx="5" type="body"/>
          </p:nvPr>
        </p:nvSpPr>
        <p:spPr>
          <a:xfrm>
            <a:off x="4706339"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accent2"/>
        </a:solidFill>
      </p:bgPr>
    </p:bg>
    <p:spTree>
      <p:nvGrpSpPr>
        <p:cNvPr id="1202" name="Shape 1202"/>
        <p:cNvGrpSpPr/>
        <p:nvPr/>
      </p:nvGrpSpPr>
      <p:grpSpPr>
        <a:xfrm>
          <a:off x="0" y="0"/>
          <a:ext cx="0" cy="0"/>
          <a:chOff x="0" y="0"/>
          <a:chExt cx="0" cy="0"/>
        </a:xfrm>
      </p:grpSpPr>
      <p:sp>
        <p:nvSpPr>
          <p:cNvPr id="1203" name="Google Shape;1203;p108"/>
          <p:cNvSpPr/>
          <p:nvPr/>
        </p:nvSpPr>
        <p:spPr>
          <a:xfrm>
            <a:off x="81650" y="4860025"/>
            <a:ext cx="8776500" cy="231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1204" name="Google Shape;1204;p108"/>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1205" name="Google Shape;1205;p10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06" name="Google Shape;1206;p108"/>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207" name="Google Shape;1207;p108"/>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
        <p:nvSpPr>
          <p:cNvPr id="1208" name="Google Shape;1208;p108"/>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solidFill>
                  <a:schemeClr val="dk1"/>
                </a:solidFill>
              </a:defRPr>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4"/>
        </a:solidFill>
      </p:bgPr>
    </p:bg>
    <p:spTree>
      <p:nvGrpSpPr>
        <p:cNvPr id="1209" name="Shape 1209"/>
        <p:cNvGrpSpPr/>
        <p:nvPr/>
      </p:nvGrpSpPr>
      <p:grpSpPr>
        <a:xfrm>
          <a:off x="0" y="0"/>
          <a:ext cx="0" cy="0"/>
          <a:chOff x="0" y="0"/>
          <a:chExt cx="0" cy="0"/>
        </a:xfrm>
      </p:grpSpPr>
      <p:sp>
        <p:nvSpPr>
          <p:cNvPr id="1210" name="Google Shape;1210;p109"/>
          <p:cNvSpPr/>
          <p:nvPr/>
        </p:nvSpPr>
        <p:spPr>
          <a:xfrm>
            <a:off x="7321450" y="4800600"/>
            <a:ext cx="908400" cy="239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1211" name="Google Shape;1211;p109"/>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1212" name="Google Shape;1212;p10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13" name="Google Shape;1213;p109"/>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a:ea typeface="Inter"/>
                <a:cs typeface="Inter"/>
                <a:sym typeface="Inter"/>
              </a:rPr>
              <a:t>©2024 Databricks Inc. — All rights reserved</a:t>
            </a:r>
            <a:endParaRPr b="0" i="0" sz="800" u="none" cap="none" strike="noStrike">
              <a:solidFill>
                <a:schemeClr val="lt1"/>
              </a:solidFill>
              <a:latin typeface="Inter"/>
              <a:ea typeface="Inter"/>
              <a:cs typeface="Inter"/>
              <a:sym typeface="Inter"/>
            </a:endParaRPr>
          </a:p>
        </p:txBody>
      </p:sp>
      <p:pic>
        <p:nvPicPr>
          <p:cNvPr id="1214" name="Google Shape;1214;p109"/>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
        <p:nvSpPr>
          <p:cNvPr id="1215" name="Google Shape;1215;p109"/>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1216" name="Shape 1216"/>
        <p:cNvGrpSpPr/>
        <p:nvPr/>
      </p:nvGrpSpPr>
      <p:grpSpPr>
        <a:xfrm>
          <a:off x="0" y="0"/>
          <a:ext cx="0" cy="0"/>
          <a:chOff x="0" y="0"/>
          <a:chExt cx="0" cy="0"/>
        </a:xfrm>
      </p:grpSpPr>
      <p:sp>
        <p:nvSpPr>
          <p:cNvPr id="1217" name="Google Shape;1217;p110"/>
          <p:cNvSpPr/>
          <p:nvPr/>
        </p:nvSpPr>
        <p:spPr>
          <a:xfrm>
            <a:off x="228589" y="1369225"/>
            <a:ext cx="41673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218" name="Google Shape;1218;p110"/>
          <p:cNvSpPr txBox="1"/>
          <p:nvPr>
            <p:ph idx="1" type="body"/>
          </p:nvPr>
        </p:nvSpPr>
        <p:spPr>
          <a:xfrm>
            <a:off x="5305616" y="1554956"/>
            <a:ext cx="3342900" cy="32337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solidFill>
                  <a:schemeClr val="lt1"/>
                </a:solidFill>
              </a:defRPr>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219" name="Google Shape;1219;p110"/>
          <p:cNvSpPr txBox="1"/>
          <p:nvPr>
            <p:ph idx="2" type="body"/>
          </p:nvPr>
        </p:nvSpPr>
        <p:spPr>
          <a:xfrm>
            <a:off x="329497"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304800" lvl="1" marL="9144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1220" name="Google Shape;1220;p110"/>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221" name="Google Shape;1221;p11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22" name="Google Shape;1222;p110"/>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1223" name="Shape 1223"/>
        <p:cNvGrpSpPr/>
        <p:nvPr/>
      </p:nvGrpSpPr>
      <p:grpSpPr>
        <a:xfrm>
          <a:off x="0" y="0"/>
          <a:ext cx="0" cy="0"/>
          <a:chOff x="0" y="0"/>
          <a:chExt cx="0" cy="0"/>
        </a:xfrm>
      </p:grpSpPr>
      <p:sp>
        <p:nvSpPr>
          <p:cNvPr id="1224" name="Google Shape;1224;p111"/>
          <p:cNvSpPr/>
          <p:nvPr/>
        </p:nvSpPr>
        <p:spPr>
          <a:xfrm>
            <a:off x="4481422" y="1369225"/>
            <a:ext cx="41673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225" name="Google Shape;1225;p111"/>
          <p:cNvSpPr txBox="1"/>
          <p:nvPr>
            <p:ph idx="1" type="body"/>
          </p:nvPr>
        </p:nvSpPr>
        <p:spPr>
          <a:xfrm>
            <a:off x="231325" y="1554956"/>
            <a:ext cx="32670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solidFill>
                  <a:schemeClr val="lt1"/>
                </a:solidFill>
              </a:defRPr>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226" name="Google Shape;1226;p111"/>
          <p:cNvSpPr txBox="1"/>
          <p:nvPr>
            <p:ph idx="2" type="body"/>
          </p:nvPr>
        </p:nvSpPr>
        <p:spPr>
          <a:xfrm>
            <a:off x="4598115" y="1567217"/>
            <a:ext cx="39339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304800" lvl="1" marL="9144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1227" name="Google Shape;1227;p111"/>
          <p:cNvSpPr txBox="1"/>
          <p:nvPr>
            <p:ph type="title"/>
          </p:nvPr>
        </p:nvSpPr>
        <p:spPr>
          <a:xfrm>
            <a:off x="228589"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228" name="Google Shape;1228;p11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29" name="Google Shape;1229;p111"/>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1230" name="Shape 1230"/>
        <p:cNvGrpSpPr/>
        <p:nvPr/>
      </p:nvGrpSpPr>
      <p:grpSpPr>
        <a:xfrm>
          <a:off x="0" y="0"/>
          <a:ext cx="0" cy="0"/>
          <a:chOff x="0" y="0"/>
          <a:chExt cx="0" cy="0"/>
        </a:xfrm>
      </p:grpSpPr>
      <p:sp>
        <p:nvSpPr>
          <p:cNvPr id="1231" name="Google Shape;1231;p112"/>
          <p:cNvSpPr/>
          <p:nvPr/>
        </p:nvSpPr>
        <p:spPr>
          <a:xfrm>
            <a:off x="228600" y="1369225"/>
            <a:ext cx="86841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232" name="Google Shape;1232;p112"/>
          <p:cNvSpPr txBox="1"/>
          <p:nvPr>
            <p:ph idx="1" type="body"/>
          </p:nvPr>
        </p:nvSpPr>
        <p:spPr>
          <a:xfrm>
            <a:off x="410475" y="1491625"/>
            <a:ext cx="83187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292100" lvl="1" marL="914400" marR="0" rtl="0" algn="l">
              <a:lnSpc>
                <a:spcPct val="115000"/>
              </a:lnSpc>
              <a:spcBef>
                <a:spcPts val="400"/>
              </a:spcBef>
              <a:spcAft>
                <a:spcPts val="0"/>
              </a:spcAft>
              <a:buSzPts val="1000"/>
              <a:buFont typeface="Inter"/>
              <a:buChar char="•"/>
              <a:defRPr i="0" sz="1300" u="none" cap="none" strike="noStrike">
                <a:latin typeface="Inter"/>
                <a:ea typeface="Inter"/>
                <a:cs typeface="Inter"/>
                <a:sym typeface="Inter"/>
              </a:defRPr>
            </a:lvl2pPr>
            <a:lvl3pPr indent="-311150" lvl="2" marL="1371600" marR="0" rtl="0" algn="l">
              <a:lnSpc>
                <a:spcPct val="115000"/>
              </a:lnSpc>
              <a:spcBef>
                <a:spcPts val="400"/>
              </a:spcBef>
              <a:spcAft>
                <a:spcPts val="0"/>
              </a:spcAft>
              <a:buSzPts val="1300"/>
              <a:buFont typeface="Inter"/>
              <a:buChar char="•"/>
              <a:defRPr i="0" sz="1300" u="none" cap="none" strike="noStrike">
                <a:latin typeface="Inter"/>
                <a:ea typeface="Inter"/>
                <a:cs typeface="Inter"/>
                <a:sym typeface="Inter"/>
              </a:defRPr>
            </a:lvl3pPr>
            <a:lvl4pPr indent="-304800" lvl="3" marL="18288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4pPr>
            <a:lvl5pPr indent="-298450" lvl="4" marL="2286000" marR="0" rtl="0" algn="l">
              <a:lnSpc>
                <a:spcPct val="115000"/>
              </a:lnSpc>
              <a:spcBef>
                <a:spcPts val="400"/>
              </a:spcBef>
              <a:spcAft>
                <a:spcPts val="0"/>
              </a:spcAft>
              <a:buSzPts val="1100"/>
              <a:buFont typeface="Inter"/>
              <a:buChar char="•"/>
              <a:defRPr i="0" sz="11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1233" name="Google Shape;1233;p112"/>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234" name="Google Shape;1234;p11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35" name="Google Shape;1235;p112"/>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0">
  <p:cSld name="1_3 Title Slide B - Light_1_2_1">
    <p:spTree>
      <p:nvGrpSpPr>
        <p:cNvPr id="1236" name="Shape 1236"/>
        <p:cNvGrpSpPr/>
        <p:nvPr/>
      </p:nvGrpSpPr>
      <p:grpSpPr>
        <a:xfrm>
          <a:off x="0" y="0"/>
          <a:ext cx="0" cy="0"/>
          <a:chOff x="0" y="0"/>
          <a:chExt cx="0" cy="0"/>
        </a:xfrm>
      </p:grpSpPr>
      <p:sp>
        <p:nvSpPr>
          <p:cNvPr id="1237" name="Google Shape;1237;p113"/>
          <p:cNvSpPr txBox="1"/>
          <p:nvPr>
            <p:ph type="ctrTitle"/>
          </p:nvPr>
        </p:nvSpPr>
        <p:spPr>
          <a:xfrm>
            <a:off x="228589" y="1719150"/>
            <a:ext cx="3252600" cy="1790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238" name="Google Shape;1238;p11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1239" name="Shape 1239"/>
        <p:cNvGrpSpPr/>
        <p:nvPr/>
      </p:nvGrpSpPr>
      <p:grpSpPr>
        <a:xfrm>
          <a:off x="0" y="0"/>
          <a:ext cx="0" cy="0"/>
          <a:chOff x="0" y="0"/>
          <a:chExt cx="0" cy="0"/>
        </a:xfrm>
      </p:grpSpPr>
      <p:sp>
        <p:nvSpPr>
          <p:cNvPr id="1240" name="Google Shape;1240;p11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1241" name="Google Shape;1241;p114"/>
          <p:cNvPicPr preferRelativeResize="0"/>
          <p:nvPr/>
        </p:nvPicPr>
        <p:blipFill rotWithShape="1">
          <a:blip r:embed="rId2">
            <a:alphaModFix/>
          </a:blip>
          <a:srcRect b="0" l="0" r="0" t="0"/>
          <a:stretch/>
        </p:blipFill>
        <p:spPr>
          <a:xfrm>
            <a:off x="228599" y="228600"/>
            <a:ext cx="8684626" cy="741821"/>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_1">
    <p:bg>
      <p:bgPr>
        <a:solidFill>
          <a:schemeClr val="lt1"/>
        </a:solidFill>
      </p:bgPr>
    </p:bg>
    <p:spTree>
      <p:nvGrpSpPr>
        <p:cNvPr id="1242" name="Shape 1242"/>
        <p:cNvGrpSpPr/>
        <p:nvPr/>
      </p:nvGrpSpPr>
      <p:grpSpPr>
        <a:xfrm>
          <a:off x="0" y="0"/>
          <a:ext cx="0" cy="0"/>
          <a:chOff x="0" y="0"/>
          <a:chExt cx="0" cy="0"/>
        </a:xfrm>
      </p:grpSpPr>
      <p:sp>
        <p:nvSpPr>
          <p:cNvPr id="1243" name="Google Shape;1243;p115"/>
          <p:cNvSpPr txBox="1"/>
          <p:nvPr>
            <p:ph idx="1" type="subTitle"/>
          </p:nvPr>
        </p:nvSpPr>
        <p:spPr>
          <a:xfrm>
            <a:off x="231326"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244" name="Google Shape;1244;p115"/>
          <p:cNvSpPr txBox="1"/>
          <p:nvPr>
            <p:ph idx="2" type="subTitle"/>
          </p:nvPr>
        </p:nvSpPr>
        <p:spPr>
          <a:xfrm>
            <a:off x="3320277"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245" name="Google Shape;1245;p115"/>
          <p:cNvSpPr txBox="1"/>
          <p:nvPr>
            <p:ph idx="3" type="subTitle"/>
          </p:nvPr>
        </p:nvSpPr>
        <p:spPr>
          <a:xfrm>
            <a:off x="6315229" y="2344977"/>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246" name="Google Shape;1246;p115"/>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247" name="Google Shape;1247;p115"/>
          <p:cNvSpPr txBox="1"/>
          <p:nvPr>
            <p:ph idx="4" type="body"/>
          </p:nvPr>
        </p:nvSpPr>
        <p:spPr>
          <a:xfrm>
            <a:off x="231327"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248" name="Google Shape;1248;p115"/>
          <p:cNvSpPr txBox="1"/>
          <p:nvPr>
            <p:ph idx="5" type="body"/>
          </p:nvPr>
        </p:nvSpPr>
        <p:spPr>
          <a:xfrm>
            <a:off x="3320278"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249" name="Google Shape;1249;p115"/>
          <p:cNvSpPr txBox="1"/>
          <p:nvPr>
            <p:ph idx="6" type="body"/>
          </p:nvPr>
        </p:nvSpPr>
        <p:spPr>
          <a:xfrm>
            <a:off x="6315229"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250" name="Google Shape;1250;p11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51" name="Google Shape;1251;p115"/>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252" name="Google Shape;1252;p115"/>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53" name="Google Shape;1253;p115"/>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254" name="Google Shape;1254;p115"/>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_1">
    <p:bg>
      <p:bgPr>
        <a:solidFill>
          <a:schemeClr val="lt1"/>
        </a:solidFill>
      </p:bgPr>
    </p:bg>
    <p:spTree>
      <p:nvGrpSpPr>
        <p:cNvPr id="1255" name="Shape 1255"/>
        <p:cNvGrpSpPr/>
        <p:nvPr/>
      </p:nvGrpSpPr>
      <p:grpSpPr>
        <a:xfrm>
          <a:off x="0" y="0"/>
          <a:ext cx="0" cy="0"/>
          <a:chOff x="0" y="0"/>
          <a:chExt cx="0" cy="0"/>
        </a:xfrm>
      </p:grpSpPr>
      <p:sp>
        <p:nvSpPr>
          <p:cNvPr id="1256" name="Google Shape;1256;p116"/>
          <p:cNvSpPr/>
          <p:nvPr/>
        </p:nvSpPr>
        <p:spPr>
          <a:xfrm>
            <a:off x="60207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257" name="Google Shape;1257;p116"/>
          <p:cNvSpPr/>
          <p:nvPr/>
        </p:nvSpPr>
        <p:spPr>
          <a:xfrm>
            <a:off x="31260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258" name="Google Shape;1258;p116"/>
          <p:cNvSpPr/>
          <p:nvPr/>
        </p:nvSpPr>
        <p:spPr>
          <a:xfrm>
            <a:off x="2313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259" name="Google Shape;1259;p116"/>
          <p:cNvSpPr txBox="1"/>
          <p:nvPr>
            <p:ph idx="1" type="body"/>
          </p:nvPr>
        </p:nvSpPr>
        <p:spPr>
          <a:xfrm>
            <a:off x="287391"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1260" name="Google Shape;1260;p116"/>
          <p:cNvSpPr txBox="1"/>
          <p:nvPr>
            <p:ph idx="2" type="body"/>
          </p:nvPr>
        </p:nvSpPr>
        <p:spPr>
          <a:xfrm>
            <a:off x="3211292"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1261" name="Google Shape;1261;p116"/>
          <p:cNvSpPr txBox="1"/>
          <p:nvPr>
            <p:ph idx="3" type="body"/>
          </p:nvPr>
        </p:nvSpPr>
        <p:spPr>
          <a:xfrm>
            <a:off x="6106046"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1262" name="Google Shape;1262;p116"/>
          <p:cNvSpPr txBox="1"/>
          <p:nvPr>
            <p:ph idx="4" type="subTitle"/>
          </p:nvPr>
        </p:nvSpPr>
        <p:spPr>
          <a:xfrm>
            <a:off x="30737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263" name="Google Shape;1263;p116"/>
          <p:cNvSpPr txBox="1"/>
          <p:nvPr>
            <p:ph idx="5" type="subTitle"/>
          </p:nvPr>
        </p:nvSpPr>
        <p:spPr>
          <a:xfrm>
            <a:off x="3221336"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264" name="Google Shape;1264;p116"/>
          <p:cNvSpPr txBox="1"/>
          <p:nvPr>
            <p:ph idx="6" type="subTitle"/>
          </p:nvPr>
        </p:nvSpPr>
        <p:spPr>
          <a:xfrm>
            <a:off x="611609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265" name="Google Shape;1265;p116"/>
          <p:cNvSpPr txBox="1"/>
          <p:nvPr>
            <p:ph type="title"/>
          </p:nvPr>
        </p:nvSpPr>
        <p:spPr>
          <a:xfrm>
            <a:off x="231314" y="229975"/>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266" name="Google Shape;1266;p11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67" name="Google Shape;1267;p116"/>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268" name="Google Shape;1268;p116"/>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69" name="Google Shape;1269;p116"/>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270" name="Google Shape;1270;p116"/>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_1">
    <p:bg>
      <p:bgPr>
        <a:solidFill>
          <a:schemeClr val="lt1"/>
        </a:solidFill>
      </p:bgPr>
    </p:bg>
    <p:spTree>
      <p:nvGrpSpPr>
        <p:cNvPr id="1271" name="Shape 1271"/>
        <p:cNvGrpSpPr/>
        <p:nvPr/>
      </p:nvGrpSpPr>
      <p:grpSpPr>
        <a:xfrm>
          <a:off x="0" y="0"/>
          <a:ext cx="0" cy="0"/>
          <a:chOff x="0" y="0"/>
          <a:chExt cx="0" cy="0"/>
        </a:xfrm>
      </p:grpSpPr>
      <p:sp>
        <p:nvSpPr>
          <p:cNvPr id="1272" name="Google Shape;1272;p117"/>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273" name="Google Shape;1273;p11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74" name="Google Shape;1274;p117"/>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275" name="Google Shape;1275;p117"/>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dk1"/>
              </a:buClr>
              <a:buSzPts val="1500"/>
              <a:buNone/>
              <a:defRPr b="1" sz="1500">
                <a:solidFill>
                  <a:schemeClr val="dk1"/>
                </a:solidFill>
              </a:defRPr>
            </a:lvl1pPr>
            <a:lvl2pPr lvl="1" rtl="0" algn="l">
              <a:lnSpc>
                <a:spcPct val="100000"/>
              </a:lnSpc>
              <a:spcBef>
                <a:spcPts val="400"/>
              </a:spcBef>
              <a:spcAft>
                <a:spcPts val="0"/>
              </a:spcAft>
              <a:buClr>
                <a:schemeClr val="dk1"/>
              </a:buClr>
              <a:buSzPts val="1500"/>
              <a:buNone/>
              <a:defRPr>
                <a:solidFill>
                  <a:schemeClr val="dk1"/>
                </a:solidFill>
              </a:defRPr>
            </a:lvl2pPr>
            <a:lvl3pPr lvl="2" rtl="0" algn="l">
              <a:lnSpc>
                <a:spcPct val="100000"/>
              </a:lnSpc>
              <a:spcBef>
                <a:spcPts val="400"/>
              </a:spcBef>
              <a:spcAft>
                <a:spcPts val="0"/>
              </a:spcAft>
              <a:buClr>
                <a:schemeClr val="dk1"/>
              </a:buClr>
              <a:buSzPts val="1200"/>
              <a:buNone/>
              <a:defRPr>
                <a:solidFill>
                  <a:schemeClr val="dk1"/>
                </a:solidFill>
              </a:defRPr>
            </a:lvl3pPr>
            <a:lvl4pPr lvl="3" rtl="0" algn="l">
              <a:lnSpc>
                <a:spcPct val="100000"/>
              </a:lnSpc>
              <a:spcBef>
                <a:spcPts val="400"/>
              </a:spcBef>
              <a:spcAft>
                <a:spcPts val="0"/>
              </a:spcAft>
              <a:buClr>
                <a:schemeClr val="dk1"/>
              </a:buClr>
              <a:buSzPts val="1200"/>
              <a:buNone/>
              <a:defRPr>
                <a:solidFill>
                  <a:schemeClr val="dk1"/>
                </a:solidFill>
              </a:defRPr>
            </a:lvl4pPr>
            <a:lvl5pPr lvl="4" rtl="0" algn="l">
              <a:lnSpc>
                <a:spcPct val="100000"/>
              </a:lnSpc>
              <a:spcBef>
                <a:spcPts val="400"/>
              </a:spcBef>
              <a:spcAft>
                <a:spcPts val="0"/>
              </a:spcAft>
              <a:buClr>
                <a:schemeClr val="dk1"/>
              </a:buClr>
              <a:buSzPts val="1200"/>
              <a:buNone/>
              <a:defRPr>
                <a:solidFill>
                  <a:schemeClr val="dk1"/>
                </a:solidFill>
              </a:defRPr>
            </a:lvl5pPr>
            <a:lvl6pPr lvl="5" rtl="0" algn="l">
              <a:lnSpc>
                <a:spcPct val="100000"/>
              </a:lnSpc>
              <a:spcBef>
                <a:spcPts val="400"/>
              </a:spcBef>
              <a:spcAft>
                <a:spcPts val="0"/>
              </a:spcAft>
              <a:buClr>
                <a:schemeClr val="dk1"/>
              </a:buClr>
              <a:buSzPts val="1200"/>
              <a:buNone/>
              <a:defRPr>
                <a:solidFill>
                  <a:schemeClr val="dk1"/>
                </a:solidFill>
              </a:defRPr>
            </a:lvl6pPr>
            <a:lvl7pPr lvl="6" rtl="0" algn="l">
              <a:lnSpc>
                <a:spcPct val="100000"/>
              </a:lnSpc>
              <a:spcBef>
                <a:spcPts val="400"/>
              </a:spcBef>
              <a:spcAft>
                <a:spcPts val="0"/>
              </a:spcAft>
              <a:buClr>
                <a:schemeClr val="dk1"/>
              </a:buClr>
              <a:buSzPts val="1200"/>
              <a:buNone/>
              <a:defRPr>
                <a:solidFill>
                  <a:schemeClr val="dk1"/>
                </a:solidFill>
              </a:defRPr>
            </a:lvl7pPr>
            <a:lvl8pPr lvl="7" rtl="0" algn="l">
              <a:lnSpc>
                <a:spcPct val="100000"/>
              </a:lnSpc>
              <a:spcBef>
                <a:spcPts val="400"/>
              </a:spcBef>
              <a:spcAft>
                <a:spcPts val="0"/>
              </a:spcAft>
              <a:buClr>
                <a:schemeClr val="dk1"/>
              </a:buClr>
              <a:buSzPts val="1200"/>
              <a:buNone/>
              <a:defRPr>
                <a:solidFill>
                  <a:schemeClr val="dk1"/>
                </a:solidFill>
              </a:defRPr>
            </a:lvl8pPr>
            <a:lvl9pPr lvl="8" rtl="0" algn="l">
              <a:lnSpc>
                <a:spcPct val="100000"/>
              </a:lnSpc>
              <a:spcBef>
                <a:spcPts val="400"/>
              </a:spcBef>
              <a:spcAft>
                <a:spcPts val="0"/>
              </a:spcAft>
              <a:buClr>
                <a:schemeClr val="dk1"/>
              </a:buClr>
              <a:buSzPts val="1200"/>
              <a:buNone/>
              <a:defRPr>
                <a:solidFill>
                  <a:schemeClr val="dk1"/>
                </a:solidFill>
              </a:defRPr>
            </a:lvl9pPr>
          </a:lstStyle>
          <a:p/>
        </p:txBody>
      </p:sp>
      <p:sp>
        <p:nvSpPr>
          <p:cNvPr id="1276" name="Google Shape;1276;p117"/>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dk1"/>
              </a:buClr>
              <a:buSzPts val="1500"/>
              <a:buNone/>
              <a:defRPr b="1" sz="1500">
                <a:solidFill>
                  <a:schemeClr val="dk1"/>
                </a:solidFill>
              </a:defRPr>
            </a:lvl1pPr>
            <a:lvl2pPr lvl="1" rtl="0" algn="l">
              <a:lnSpc>
                <a:spcPct val="100000"/>
              </a:lnSpc>
              <a:spcBef>
                <a:spcPts val="400"/>
              </a:spcBef>
              <a:spcAft>
                <a:spcPts val="0"/>
              </a:spcAft>
              <a:buClr>
                <a:schemeClr val="dk1"/>
              </a:buClr>
              <a:buSzPts val="1500"/>
              <a:buNone/>
              <a:defRPr>
                <a:solidFill>
                  <a:schemeClr val="dk1"/>
                </a:solidFill>
              </a:defRPr>
            </a:lvl2pPr>
            <a:lvl3pPr lvl="2" rtl="0" algn="l">
              <a:lnSpc>
                <a:spcPct val="100000"/>
              </a:lnSpc>
              <a:spcBef>
                <a:spcPts val="400"/>
              </a:spcBef>
              <a:spcAft>
                <a:spcPts val="0"/>
              </a:spcAft>
              <a:buClr>
                <a:schemeClr val="dk1"/>
              </a:buClr>
              <a:buSzPts val="1200"/>
              <a:buNone/>
              <a:defRPr>
                <a:solidFill>
                  <a:schemeClr val="dk1"/>
                </a:solidFill>
              </a:defRPr>
            </a:lvl3pPr>
            <a:lvl4pPr lvl="3" rtl="0" algn="l">
              <a:lnSpc>
                <a:spcPct val="100000"/>
              </a:lnSpc>
              <a:spcBef>
                <a:spcPts val="400"/>
              </a:spcBef>
              <a:spcAft>
                <a:spcPts val="0"/>
              </a:spcAft>
              <a:buClr>
                <a:schemeClr val="dk1"/>
              </a:buClr>
              <a:buSzPts val="1200"/>
              <a:buNone/>
              <a:defRPr>
                <a:solidFill>
                  <a:schemeClr val="dk1"/>
                </a:solidFill>
              </a:defRPr>
            </a:lvl4pPr>
            <a:lvl5pPr lvl="4" rtl="0" algn="l">
              <a:lnSpc>
                <a:spcPct val="100000"/>
              </a:lnSpc>
              <a:spcBef>
                <a:spcPts val="400"/>
              </a:spcBef>
              <a:spcAft>
                <a:spcPts val="0"/>
              </a:spcAft>
              <a:buClr>
                <a:schemeClr val="dk1"/>
              </a:buClr>
              <a:buSzPts val="1200"/>
              <a:buNone/>
              <a:defRPr>
                <a:solidFill>
                  <a:schemeClr val="dk1"/>
                </a:solidFill>
              </a:defRPr>
            </a:lvl5pPr>
            <a:lvl6pPr lvl="5" rtl="0" algn="l">
              <a:lnSpc>
                <a:spcPct val="100000"/>
              </a:lnSpc>
              <a:spcBef>
                <a:spcPts val="400"/>
              </a:spcBef>
              <a:spcAft>
                <a:spcPts val="0"/>
              </a:spcAft>
              <a:buClr>
                <a:schemeClr val="dk1"/>
              </a:buClr>
              <a:buSzPts val="1200"/>
              <a:buNone/>
              <a:defRPr>
                <a:solidFill>
                  <a:schemeClr val="dk1"/>
                </a:solidFill>
              </a:defRPr>
            </a:lvl6pPr>
            <a:lvl7pPr lvl="6" rtl="0" algn="l">
              <a:lnSpc>
                <a:spcPct val="100000"/>
              </a:lnSpc>
              <a:spcBef>
                <a:spcPts val="400"/>
              </a:spcBef>
              <a:spcAft>
                <a:spcPts val="0"/>
              </a:spcAft>
              <a:buClr>
                <a:schemeClr val="dk1"/>
              </a:buClr>
              <a:buSzPts val="1200"/>
              <a:buNone/>
              <a:defRPr>
                <a:solidFill>
                  <a:schemeClr val="dk1"/>
                </a:solidFill>
              </a:defRPr>
            </a:lvl7pPr>
            <a:lvl8pPr lvl="7" rtl="0" algn="l">
              <a:lnSpc>
                <a:spcPct val="100000"/>
              </a:lnSpc>
              <a:spcBef>
                <a:spcPts val="400"/>
              </a:spcBef>
              <a:spcAft>
                <a:spcPts val="0"/>
              </a:spcAft>
              <a:buClr>
                <a:schemeClr val="dk1"/>
              </a:buClr>
              <a:buSzPts val="1200"/>
              <a:buNone/>
              <a:defRPr>
                <a:solidFill>
                  <a:schemeClr val="dk1"/>
                </a:solidFill>
              </a:defRPr>
            </a:lvl8pPr>
            <a:lvl9pPr lvl="8" rtl="0" algn="l">
              <a:lnSpc>
                <a:spcPct val="100000"/>
              </a:lnSpc>
              <a:spcBef>
                <a:spcPts val="400"/>
              </a:spcBef>
              <a:spcAft>
                <a:spcPts val="0"/>
              </a:spcAft>
              <a:buClr>
                <a:schemeClr val="dk1"/>
              </a:buClr>
              <a:buSzPts val="1200"/>
              <a:buNone/>
              <a:defRPr>
                <a:solidFill>
                  <a:schemeClr val="dk1"/>
                </a:solidFill>
              </a:defRPr>
            </a:lvl9pPr>
          </a:lstStyle>
          <a:p/>
        </p:txBody>
      </p:sp>
      <p:sp>
        <p:nvSpPr>
          <p:cNvPr id="1277" name="Google Shape;1277;p117"/>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278" name="Google Shape;1278;p117"/>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279" name="Google Shape;1279;p117"/>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80" name="Google Shape;1280;p117"/>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281" name="Google Shape;1281;p117"/>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0 Content B - 2 Column w/ Icon Spot_1">
    <p:bg>
      <p:bgPr>
        <a:solidFill>
          <a:schemeClr val="lt1"/>
        </a:solidFill>
      </p:bgPr>
    </p:bg>
    <p:spTree>
      <p:nvGrpSpPr>
        <p:cNvPr id="1282" name="Shape 1282"/>
        <p:cNvGrpSpPr/>
        <p:nvPr/>
      </p:nvGrpSpPr>
      <p:grpSpPr>
        <a:xfrm>
          <a:off x="0" y="0"/>
          <a:ext cx="0" cy="0"/>
          <a:chOff x="0" y="0"/>
          <a:chExt cx="0" cy="0"/>
        </a:xfrm>
      </p:grpSpPr>
      <p:sp>
        <p:nvSpPr>
          <p:cNvPr id="1283" name="Google Shape;1283;p118"/>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284" name="Google Shape;1284;p11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85" name="Google Shape;1285;p118"/>
          <p:cNvSpPr txBox="1"/>
          <p:nvPr>
            <p:ph idx="1" type="body"/>
          </p:nvPr>
        </p:nvSpPr>
        <p:spPr>
          <a:xfrm>
            <a:off x="228600" y="2990175"/>
            <a:ext cx="42357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286" name="Google Shape;1286;p118"/>
          <p:cNvSpPr txBox="1"/>
          <p:nvPr>
            <p:ph idx="2" type="body"/>
          </p:nvPr>
        </p:nvSpPr>
        <p:spPr>
          <a:xfrm>
            <a:off x="4698958" y="2990175"/>
            <a:ext cx="42138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287" name="Google Shape;1287;p118"/>
          <p:cNvSpPr txBox="1"/>
          <p:nvPr>
            <p:ph idx="3" type="subTitle"/>
          </p:nvPr>
        </p:nvSpPr>
        <p:spPr>
          <a:xfrm>
            <a:off x="228600" y="2344975"/>
            <a:ext cx="4203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600"/>
              <a:buNone/>
              <a:defRPr b="1" sz="16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200"/>
              <a:buNone/>
              <a:defRPr>
                <a:solidFill>
                  <a:schemeClr val="dk1"/>
                </a:solidFill>
              </a:defRPr>
            </a:lvl3pPr>
            <a:lvl4pPr lvl="3" rtl="0" algn="l">
              <a:lnSpc>
                <a:spcPct val="115000"/>
              </a:lnSpc>
              <a:spcBef>
                <a:spcPts val="400"/>
              </a:spcBef>
              <a:spcAft>
                <a:spcPts val="0"/>
              </a:spcAft>
              <a:buClr>
                <a:schemeClr val="dk1"/>
              </a:buClr>
              <a:buSzPts val="1200"/>
              <a:buNone/>
              <a:defRPr>
                <a:solidFill>
                  <a:schemeClr val="dk1"/>
                </a:solidFill>
              </a:defRPr>
            </a:lvl4pPr>
            <a:lvl5pPr lvl="4" rtl="0" algn="l">
              <a:lnSpc>
                <a:spcPct val="115000"/>
              </a:lnSpc>
              <a:spcBef>
                <a:spcPts val="400"/>
              </a:spcBef>
              <a:spcAft>
                <a:spcPts val="0"/>
              </a:spcAft>
              <a:buClr>
                <a:schemeClr val="dk1"/>
              </a:buClr>
              <a:buSzPts val="1200"/>
              <a:buNone/>
              <a:defRPr>
                <a:solidFill>
                  <a:schemeClr val="dk1"/>
                </a:solidFill>
              </a:defRPr>
            </a:lvl5pPr>
            <a:lvl6pPr lvl="5" rtl="0" algn="l">
              <a:lnSpc>
                <a:spcPct val="115000"/>
              </a:lnSpc>
              <a:spcBef>
                <a:spcPts val="400"/>
              </a:spcBef>
              <a:spcAft>
                <a:spcPts val="0"/>
              </a:spcAft>
              <a:buClr>
                <a:schemeClr val="dk1"/>
              </a:buClr>
              <a:buSzPts val="1200"/>
              <a:buNone/>
              <a:defRPr>
                <a:solidFill>
                  <a:schemeClr val="dk1"/>
                </a:solidFill>
              </a:defRPr>
            </a:lvl6pPr>
            <a:lvl7pPr lvl="6" rtl="0" algn="l">
              <a:lnSpc>
                <a:spcPct val="115000"/>
              </a:lnSpc>
              <a:spcBef>
                <a:spcPts val="400"/>
              </a:spcBef>
              <a:spcAft>
                <a:spcPts val="0"/>
              </a:spcAft>
              <a:buClr>
                <a:schemeClr val="dk1"/>
              </a:buClr>
              <a:buSzPts val="1200"/>
              <a:buNone/>
              <a:defRPr>
                <a:solidFill>
                  <a:schemeClr val="dk1"/>
                </a:solidFill>
              </a:defRPr>
            </a:lvl7pPr>
            <a:lvl8pPr lvl="7" rtl="0" algn="l">
              <a:lnSpc>
                <a:spcPct val="115000"/>
              </a:lnSpc>
              <a:spcBef>
                <a:spcPts val="400"/>
              </a:spcBef>
              <a:spcAft>
                <a:spcPts val="0"/>
              </a:spcAft>
              <a:buClr>
                <a:schemeClr val="dk1"/>
              </a:buClr>
              <a:buSzPts val="1200"/>
              <a:buNone/>
              <a:defRPr>
                <a:solidFill>
                  <a:schemeClr val="dk1"/>
                </a:solidFill>
              </a:defRPr>
            </a:lvl8pPr>
            <a:lvl9pPr lvl="8" rtl="0" algn="l">
              <a:lnSpc>
                <a:spcPct val="115000"/>
              </a:lnSpc>
              <a:spcBef>
                <a:spcPts val="400"/>
              </a:spcBef>
              <a:spcAft>
                <a:spcPts val="0"/>
              </a:spcAft>
              <a:buClr>
                <a:schemeClr val="dk1"/>
              </a:buClr>
              <a:buSzPts val="1200"/>
              <a:buNone/>
              <a:defRPr>
                <a:solidFill>
                  <a:schemeClr val="dk1"/>
                </a:solidFill>
              </a:defRPr>
            </a:lvl9pPr>
          </a:lstStyle>
          <a:p/>
        </p:txBody>
      </p:sp>
      <p:sp>
        <p:nvSpPr>
          <p:cNvPr id="1288" name="Google Shape;1288;p118"/>
          <p:cNvSpPr txBox="1"/>
          <p:nvPr>
            <p:ph idx="4" type="subTitle"/>
          </p:nvPr>
        </p:nvSpPr>
        <p:spPr>
          <a:xfrm>
            <a:off x="4698958" y="2344975"/>
            <a:ext cx="41817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200"/>
              <a:buNone/>
              <a:defRPr>
                <a:solidFill>
                  <a:schemeClr val="dk1"/>
                </a:solidFill>
              </a:defRPr>
            </a:lvl3pPr>
            <a:lvl4pPr lvl="3" rtl="0" algn="l">
              <a:lnSpc>
                <a:spcPct val="115000"/>
              </a:lnSpc>
              <a:spcBef>
                <a:spcPts val="400"/>
              </a:spcBef>
              <a:spcAft>
                <a:spcPts val="0"/>
              </a:spcAft>
              <a:buClr>
                <a:schemeClr val="dk1"/>
              </a:buClr>
              <a:buSzPts val="1200"/>
              <a:buNone/>
              <a:defRPr>
                <a:solidFill>
                  <a:schemeClr val="dk1"/>
                </a:solidFill>
              </a:defRPr>
            </a:lvl4pPr>
            <a:lvl5pPr lvl="4" rtl="0" algn="l">
              <a:lnSpc>
                <a:spcPct val="115000"/>
              </a:lnSpc>
              <a:spcBef>
                <a:spcPts val="400"/>
              </a:spcBef>
              <a:spcAft>
                <a:spcPts val="0"/>
              </a:spcAft>
              <a:buClr>
                <a:schemeClr val="dk1"/>
              </a:buClr>
              <a:buSzPts val="1200"/>
              <a:buNone/>
              <a:defRPr>
                <a:solidFill>
                  <a:schemeClr val="dk1"/>
                </a:solidFill>
              </a:defRPr>
            </a:lvl5pPr>
            <a:lvl6pPr lvl="5" rtl="0" algn="l">
              <a:lnSpc>
                <a:spcPct val="115000"/>
              </a:lnSpc>
              <a:spcBef>
                <a:spcPts val="400"/>
              </a:spcBef>
              <a:spcAft>
                <a:spcPts val="0"/>
              </a:spcAft>
              <a:buClr>
                <a:schemeClr val="dk1"/>
              </a:buClr>
              <a:buSzPts val="1200"/>
              <a:buNone/>
              <a:defRPr>
                <a:solidFill>
                  <a:schemeClr val="dk1"/>
                </a:solidFill>
              </a:defRPr>
            </a:lvl6pPr>
            <a:lvl7pPr lvl="6" rtl="0" algn="l">
              <a:lnSpc>
                <a:spcPct val="115000"/>
              </a:lnSpc>
              <a:spcBef>
                <a:spcPts val="400"/>
              </a:spcBef>
              <a:spcAft>
                <a:spcPts val="0"/>
              </a:spcAft>
              <a:buClr>
                <a:schemeClr val="dk1"/>
              </a:buClr>
              <a:buSzPts val="1200"/>
              <a:buNone/>
              <a:defRPr>
                <a:solidFill>
                  <a:schemeClr val="dk1"/>
                </a:solidFill>
              </a:defRPr>
            </a:lvl7pPr>
            <a:lvl8pPr lvl="7" rtl="0" algn="l">
              <a:lnSpc>
                <a:spcPct val="115000"/>
              </a:lnSpc>
              <a:spcBef>
                <a:spcPts val="400"/>
              </a:spcBef>
              <a:spcAft>
                <a:spcPts val="0"/>
              </a:spcAft>
              <a:buClr>
                <a:schemeClr val="dk1"/>
              </a:buClr>
              <a:buSzPts val="1200"/>
              <a:buNone/>
              <a:defRPr>
                <a:solidFill>
                  <a:schemeClr val="dk1"/>
                </a:solidFill>
              </a:defRPr>
            </a:lvl8pPr>
            <a:lvl9pPr lvl="8" rtl="0" algn="l">
              <a:lnSpc>
                <a:spcPct val="115000"/>
              </a:lnSpc>
              <a:spcBef>
                <a:spcPts val="400"/>
              </a:spcBef>
              <a:spcAft>
                <a:spcPts val="0"/>
              </a:spcAft>
              <a:buClr>
                <a:schemeClr val="dk1"/>
              </a:buClr>
              <a:buSzPts val="1200"/>
              <a:buNone/>
              <a:defRPr>
                <a:solidFill>
                  <a:schemeClr val="dk1"/>
                </a:solidFill>
              </a:defRPr>
            </a:lvl9pPr>
          </a:lstStyle>
          <a:p/>
        </p:txBody>
      </p:sp>
      <p:sp>
        <p:nvSpPr>
          <p:cNvPr id="1289" name="Google Shape;1289;p118"/>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290" name="Google Shape;1290;p118"/>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291" name="Google Shape;1291;p118"/>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292" name="Google Shape;1292;p118"/>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_1">
    <p:bg>
      <p:bgPr>
        <a:solidFill>
          <a:schemeClr val="lt1"/>
        </a:solidFill>
      </p:bgPr>
    </p:bg>
    <p:spTree>
      <p:nvGrpSpPr>
        <p:cNvPr id="1293" name="Shape 1293"/>
        <p:cNvGrpSpPr/>
        <p:nvPr/>
      </p:nvGrpSpPr>
      <p:grpSpPr>
        <a:xfrm>
          <a:off x="0" y="0"/>
          <a:ext cx="0" cy="0"/>
          <a:chOff x="0" y="0"/>
          <a:chExt cx="0" cy="0"/>
        </a:xfrm>
      </p:grpSpPr>
      <p:sp>
        <p:nvSpPr>
          <p:cNvPr id="1294" name="Google Shape;1294;p119"/>
          <p:cNvSpPr txBox="1"/>
          <p:nvPr>
            <p:ph idx="1" type="body"/>
          </p:nvPr>
        </p:nvSpPr>
        <p:spPr>
          <a:xfrm>
            <a:off x="228601" y="2119027"/>
            <a:ext cx="274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295" name="Google Shape;1295;p119"/>
          <p:cNvSpPr txBox="1"/>
          <p:nvPr>
            <p:ph idx="2" type="subTitle"/>
          </p:nvPr>
        </p:nvSpPr>
        <p:spPr>
          <a:xfrm>
            <a:off x="228601" y="1477750"/>
            <a:ext cx="274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296" name="Google Shape;1296;p119"/>
          <p:cNvSpPr txBox="1"/>
          <p:nvPr>
            <p:ph idx="3" type="subTitle"/>
          </p:nvPr>
        </p:nvSpPr>
        <p:spPr>
          <a:xfrm>
            <a:off x="3282093"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297" name="Google Shape;1297;p119"/>
          <p:cNvSpPr txBox="1"/>
          <p:nvPr>
            <p:ph idx="4" type="subTitle"/>
          </p:nvPr>
        </p:nvSpPr>
        <p:spPr>
          <a:xfrm>
            <a:off x="6284471"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298" name="Google Shape;1298;p119"/>
          <p:cNvSpPr txBox="1"/>
          <p:nvPr>
            <p:ph idx="5" type="body"/>
          </p:nvPr>
        </p:nvSpPr>
        <p:spPr>
          <a:xfrm>
            <a:off x="3282093"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299" name="Google Shape;1299;p119"/>
          <p:cNvSpPr txBox="1"/>
          <p:nvPr>
            <p:ph idx="6" type="body"/>
          </p:nvPr>
        </p:nvSpPr>
        <p:spPr>
          <a:xfrm>
            <a:off x="6284471"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300" name="Google Shape;1300;p119"/>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301" name="Google Shape;1301;p11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02" name="Google Shape;1302;p119"/>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303" name="Google Shape;1303;p119"/>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04" name="Google Shape;1304;p119"/>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305" name="Google Shape;1305;p119"/>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1 1">
  <p:cSld name="CUSTOM_2">
    <p:bg>
      <p:bgPr>
        <a:solidFill>
          <a:schemeClr val="lt1"/>
        </a:solidFill>
      </p:bgPr>
    </p:bg>
    <p:spTree>
      <p:nvGrpSpPr>
        <p:cNvPr id="1306" name="Shape 1306"/>
        <p:cNvGrpSpPr/>
        <p:nvPr/>
      </p:nvGrpSpPr>
      <p:grpSpPr>
        <a:xfrm>
          <a:off x="0" y="0"/>
          <a:ext cx="0" cy="0"/>
          <a:chOff x="0" y="0"/>
          <a:chExt cx="0" cy="0"/>
        </a:xfrm>
      </p:grpSpPr>
      <p:sp>
        <p:nvSpPr>
          <p:cNvPr id="1307" name="Google Shape;1307;p120"/>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None/>
              <a:defRPr>
                <a:solidFill>
                  <a:schemeClr val="dk1"/>
                </a:solidFill>
              </a:defRPr>
            </a:lvl1pPr>
            <a:lvl2pPr lvl="1" rtl="0" algn="l">
              <a:lnSpc>
                <a:spcPct val="100000"/>
              </a:lnSpc>
              <a:spcBef>
                <a:spcPts val="0"/>
              </a:spcBef>
              <a:spcAft>
                <a:spcPts val="0"/>
              </a:spcAft>
              <a:buClr>
                <a:schemeClr val="dk1"/>
              </a:buClr>
              <a:buSzPts val="1100"/>
              <a:buNone/>
              <a:defRPr>
                <a:solidFill>
                  <a:schemeClr val="dk1"/>
                </a:solidFill>
              </a:defRPr>
            </a:lvl2pPr>
            <a:lvl3pPr lvl="2" rtl="0" algn="l">
              <a:lnSpc>
                <a:spcPct val="100000"/>
              </a:lnSpc>
              <a:spcBef>
                <a:spcPts val="0"/>
              </a:spcBef>
              <a:spcAft>
                <a:spcPts val="0"/>
              </a:spcAft>
              <a:buClr>
                <a:schemeClr val="dk1"/>
              </a:buClr>
              <a:buSzPts val="1100"/>
              <a:buNone/>
              <a:defRPr>
                <a:solidFill>
                  <a:schemeClr val="dk1"/>
                </a:solidFill>
              </a:defRPr>
            </a:lvl3pPr>
            <a:lvl4pPr lvl="3" rtl="0" algn="l">
              <a:lnSpc>
                <a:spcPct val="100000"/>
              </a:lnSpc>
              <a:spcBef>
                <a:spcPts val="0"/>
              </a:spcBef>
              <a:spcAft>
                <a:spcPts val="0"/>
              </a:spcAft>
              <a:buClr>
                <a:schemeClr val="dk1"/>
              </a:buClr>
              <a:buSzPts val="1100"/>
              <a:buNone/>
              <a:defRPr>
                <a:solidFill>
                  <a:schemeClr val="dk1"/>
                </a:solidFill>
              </a:defRPr>
            </a:lvl4pPr>
            <a:lvl5pPr lvl="4" rtl="0" algn="l">
              <a:lnSpc>
                <a:spcPct val="100000"/>
              </a:lnSpc>
              <a:spcBef>
                <a:spcPts val="0"/>
              </a:spcBef>
              <a:spcAft>
                <a:spcPts val="0"/>
              </a:spcAft>
              <a:buClr>
                <a:schemeClr val="dk1"/>
              </a:buClr>
              <a:buSzPts val="1100"/>
              <a:buNone/>
              <a:defRPr>
                <a:solidFill>
                  <a:schemeClr val="dk1"/>
                </a:solidFill>
              </a:defRPr>
            </a:lvl5pPr>
            <a:lvl6pPr lvl="5" rtl="0" algn="l">
              <a:lnSpc>
                <a:spcPct val="100000"/>
              </a:lnSpc>
              <a:spcBef>
                <a:spcPts val="0"/>
              </a:spcBef>
              <a:spcAft>
                <a:spcPts val="0"/>
              </a:spcAft>
              <a:buClr>
                <a:schemeClr val="dk1"/>
              </a:buClr>
              <a:buSzPts val="1100"/>
              <a:buNone/>
              <a:defRPr>
                <a:solidFill>
                  <a:schemeClr val="dk1"/>
                </a:solidFill>
              </a:defRPr>
            </a:lvl6pPr>
            <a:lvl7pPr lvl="6" rtl="0" algn="l">
              <a:lnSpc>
                <a:spcPct val="100000"/>
              </a:lnSpc>
              <a:spcBef>
                <a:spcPts val="0"/>
              </a:spcBef>
              <a:spcAft>
                <a:spcPts val="0"/>
              </a:spcAft>
              <a:buClr>
                <a:schemeClr val="dk1"/>
              </a:buClr>
              <a:buSzPts val="1100"/>
              <a:buNone/>
              <a:defRPr>
                <a:solidFill>
                  <a:schemeClr val="dk1"/>
                </a:solidFill>
              </a:defRPr>
            </a:lvl7pPr>
            <a:lvl8pPr lvl="7" rtl="0" algn="l">
              <a:lnSpc>
                <a:spcPct val="100000"/>
              </a:lnSpc>
              <a:spcBef>
                <a:spcPts val="0"/>
              </a:spcBef>
              <a:spcAft>
                <a:spcPts val="0"/>
              </a:spcAft>
              <a:buClr>
                <a:schemeClr val="dk1"/>
              </a:buClr>
              <a:buSzPts val="1100"/>
              <a:buNone/>
              <a:defRPr>
                <a:solidFill>
                  <a:schemeClr val="dk1"/>
                </a:solidFill>
              </a:defRPr>
            </a:lvl8pPr>
            <a:lvl9pPr lvl="8" rtl="0" algn="l">
              <a:lnSpc>
                <a:spcPct val="100000"/>
              </a:lnSpc>
              <a:spcBef>
                <a:spcPts val="0"/>
              </a:spcBef>
              <a:spcAft>
                <a:spcPts val="0"/>
              </a:spcAft>
              <a:buClr>
                <a:schemeClr val="dk1"/>
              </a:buClr>
              <a:buSzPts val="1100"/>
              <a:buNone/>
              <a:defRPr>
                <a:solidFill>
                  <a:schemeClr val="dk1"/>
                </a:solidFill>
              </a:defRPr>
            </a:lvl9pPr>
          </a:lstStyle>
          <a:p/>
        </p:txBody>
      </p:sp>
      <p:sp>
        <p:nvSpPr>
          <p:cNvPr id="1308" name="Google Shape;1308;p12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09" name="Google Shape;1309;p120"/>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310" name="Google Shape;1310;p120"/>
          <p:cNvSpPr/>
          <p:nvPr/>
        </p:nvSpPr>
        <p:spPr>
          <a:xfrm>
            <a:off x="233800" y="1914300"/>
            <a:ext cx="86841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311" name="Google Shape;1311;p120"/>
          <p:cNvSpPr/>
          <p:nvPr/>
        </p:nvSpPr>
        <p:spPr>
          <a:xfrm>
            <a:off x="235246" y="1657525"/>
            <a:ext cx="86841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312" name="Google Shape;1312;p120"/>
          <p:cNvSpPr txBox="1"/>
          <p:nvPr>
            <p:ph idx="2" type="body"/>
          </p:nvPr>
        </p:nvSpPr>
        <p:spPr>
          <a:xfrm>
            <a:off x="365711" y="162602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313" name="Google Shape;1313;p120"/>
          <p:cNvSpPr txBox="1"/>
          <p:nvPr>
            <p:ph idx="3" type="body"/>
          </p:nvPr>
        </p:nvSpPr>
        <p:spPr>
          <a:xfrm>
            <a:off x="365711" y="203884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314" name="Google Shape;1314;p120"/>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15" name="Google Shape;1315;p120"/>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316" name="Google Shape;1316;p120"/>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2 1">
  <p:cSld name="CUSTOM_1_1">
    <p:bg>
      <p:bgPr>
        <a:solidFill>
          <a:schemeClr val="lt1"/>
        </a:solidFill>
      </p:bgPr>
    </p:bg>
    <p:spTree>
      <p:nvGrpSpPr>
        <p:cNvPr id="1317" name="Shape 1317"/>
        <p:cNvGrpSpPr/>
        <p:nvPr/>
      </p:nvGrpSpPr>
      <p:grpSpPr>
        <a:xfrm>
          <a:off x="0" y="0"/>
          <a:ext cx="0" cy="0"/>
          <a:chOff x="0" y="0"/>
          <a:chExt cx="0" cy="0"/>
        </a:xfrm>
      </p:grpSpPr>
      <p:sp>
        <p:nvSpPr>
          <p:cNvPr id="1318" name="Google Shape;1318;p121"/>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None/>
              <a:defRPr>
                <a:solidFill>
                  <a:schemeClr val="dk1"/>
                </a:solidFill>
              </a:defRPr>
            </a:lvl1pPr>
            <a:lvl2pPr lvl="1" rtl="0" algn="l">
              <a:lnSpc>
                <a:spcPct val="100000"/>
              </a:lnSpc>
              <a:spcBef>
                <a:spcPts val="0"/>
              </a:spcBef>
              <a:spcAft>
                <a:spcPts val="0"/>
              </a:spcAft>
              <a:buClr>
                <a:schemeClr val="dk1"/>
              </a:buClr>
              <a:buSzPts val="1100"/>
              <a:buNone/>
              <a:defRPr>
                <a:solidFill>
                  <a:schemeClr val="dk1"/>
                </a:solidFill>
              </a:defRPr>
            </a:lvl2pPr>
            <a:lvl3pPr lvl="2" rtl="0" algn="l">
              <a:lnSpc>
                <a:spcPct val="100000"/>
              </a:lnSpc>
              <a:spcBef>
                <a:spcPts val="0"/>
              </a:spcBef>
              <a:spcAft>
                <a:spcPts val="0"/>
              </a:spcAft>
              <a:buClr>
                <a:schemeClr val="dk1"/>
              </a:buClr>
              <a:buSzPts val="1100"/>
              <a:buNone/>
              <a:defRPr>
                <a:solidFill>
                  <a:schemeClr val="dk1"/>
                </a:solidFill>
              </a:defRPr>
            </a:lvl3pPr>
            <a:lvl4pPr lvl="3" rtl="0" algn="l">
              <a:lnSpc>
                <a:spcPct val="100000"/>
              </a:lnSpc>
              <a:spcBef>
                <a:spcPts val="0"/>
              </a:spcBef>
              <a:spcAft>
                <a:spcPts val="0"/>
              </a:spcAft>
              <a:buClr>
                <a:schemeClr val="dk1"/>
              </a:buClr>
              <a:buSzPts val="1100"/>
              <a:buNone/>
              <a:defRPr>
                <a:solidFill>
                  <a:schemeClr val="dk1"/>
                </a:solidFill>
              </a:defRPr>
            </a:lvl4pPr>
            <a:lvl5pPr lvl="4" rtl="0" algn="l">
              <a:lnSpc>
                <a:spcPct val="100000"/>
              </a:lnSpc>
              <a:spcBef>
                <a:spcPts val="0"/>
              </a:spcBef>
              <a:spcAft>
                <a:spcPts val="0"/>
              </a:spcAft>
              <a:buClr>
                <a:schemeClr val="dk1"/>
              </a:buClr>
              <a:buSzPts val="1100"/>
              <a:buNone/>
              <a:defRPr>
                <a:solidFill>
                  <a:schemeClr val="dk1"/>
                </a:solidFill>
              </a:defRPr>
            </a:lvl5pPr>
            <a:lvl6pPr lvl="5" rtl="0" algn="l">
              <a:lnSpc>
                <a:spcPct val="100000"/>
              </a:lnSpc>
              <a:spcBef>
                <a:spcPts val="0"/>
              </a:spcBef>
              <a:spcAft>
                <a:spcPts val="0"/>
              </a:spcAft>
              <a:buClr>
                <a:schemeClr val="dk1"/>
              </a:buClr>
              <a:buSzPts val="1100"/>
              <a:buNone/>
              <a:defRPr>
                <a:solidFill>
                  <a:schemeClr val="dk1"/>
                </a:solidFill>
              </a:defRPr>
            </a:lvl6pPr>
            <a:lvl7pPr lvl="6" rtl="0" algn="l">
              <a:lnSpc>
                <a:spcPct val="100000"/>
              </a:lnSpc>
              <a:spcBef>
                <a:spcPts val="0"/>
              </a:spcBef>
              <a:spcAft>
                <a:spcPts val="0"/>
              </a:spcAft>
              <a:buClr>
                <a:schemeClr val="dk1"/>
              </a:buClr>
              <a:buSzPts val="1100"/>
              <a:buNone/>
              <a:defRPr>
                <a:solidFill>
                  <a:schemeClr val="dk1"/>
                </a:solidFill>
              </a:defRPr>
            </a:lvl7pPr>
            <a:lvl8pPr lvl="7" rtl="0" algn="l">
              <a:lnSpc>
                <a:spcPct val="100000"/>
              </a:lnSpc>
              <a:spcBef>
                <a:spcPts val="0"/>
              </a:spcBef>
              <a:spcAft>
                <a:spcPts val="0"/>
              </a:spcAft>
              <a:buClr>
                <a:schemeClr val="dk1"/>
              </a:buClr>
              <a:buSzPts val="1100"/>
              <a:buNone/>
              <a:defRPr>
                <a:solidFill>
                  <a:schemeClr val="dk1"/>
                </a:solidFill>
              </a:defRPr>
            </a:lvl8pPr>
            <a:lvl9pPr lvl="8" rtl="0" algn="l">
              <a:lnSpc>
                <a:spcPct val="100000"/>
              </a:lnSpc>
              <a:spcBef>
                <a:spcPts val="0"/>
              </a:spcBef>
              <a:spcAft>
                <a:spcPts val="0"/>
              </a:spcAft>
              <a:buClr>
                <a:schemeClr val="dk1"/>
              </a:buClr>
              <a:buSzPts val="1100"/>
              <a:buNone/>
              <a:defRPr>
                <a:solidFill>
                  <a:schemeClr val="dk1"/>
                </a:solidFill>
              </a:defRPr>
            </a:lvl9pPr>
          </a:lstStyle>
          <a:p/>
        </p:txBody>
      </p:sp>
      <p:sp>
        <p:nvSpPr>
          <p:cNvPr id="1319" name="Google Shape;1319;p12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20" name="Google Shape;1320;p121"/>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321" name="Google Shape;1321;p121"/>
          <p:cNvSpPr/>
          <p:nvPr/>
        </p:nvSpPr>
        <p:spPr>
          <a:xfrm>
            <a:off x="233800" y="1914300"/>
            <a:ext cx="43407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322" name="Google Shape;1322;p121"/>
          <p:cNvSpPr/>
          <p:nvPr/>
        </p:nvSpPr>
        <p:spPr>
          <a:xfrm>
            <a:off x="235254" y="1657536"/>
            <a:ext cx="43407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323" name="Google Shape;1323;p121"/>
          <p:cNvSpPr txBox="1"/>
          <p:nvPr>
            <p:ph idx="2" type="body"/>
          </p:nvPr>
        </p:nvSpPr>
        <p:spPr>
          <a:xfrm>
            <a:off x="366975"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324" name="Google Shape;1324;p121"/>
          <p:cNvSpPr txBox="1"/>
          <p:nvPr>
            <p:ph idx="3" type="body"/>
          </p:nvPr>
        </p:nvSpPr>
        <p:spPr>
          <a:xfrm>
            <a:off x="366975"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325" name="Google Shape;1325;p121"/>
          <p:cNvSpPr/>
          <p:nvPr/>
        </p:nvSpPr>
        <p:spPr>
          <a:xfrm>
            <a:off x="4573172" y="1914300"/>
            <a:ext cx="43407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326" name="Google Shape;1326;p121"/>
          <p:cNvSpPr/>
          <p:nvPr/>
        </p:nvSpPr>
        <p:spPr>
          <a:xfrm>
            <a:off x="4574619" y="1657536"/>
            <a:ext cx="43407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327" name="Google Shape;1327;p121"/>
          <p:cNvSpPr txBox="1"/>
          <p:nvPr>
            <p:ph idx="4" type="body"/>
          </p:nvPr>
        </p:nvSpPr>
        <p:spPr>
          <a:xfrm>
            <a:off x="4706339"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328" name="Google Shape;1328;p121"/>
          <p:cNvSpPr txBox="1"/>
          <p:nvPr>
            <p:ph idx="5" type="body"/>
          </p:nvPr>
        </p:nvSpPr>
        <p:spPr>
          <a:xfrm>
            <a:off x="4706339"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329" name="Google Shape;1329;p121"/>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30" name="Google Shape;1330;p121"/>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331" name="Google Shape;1331;p121"/>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1">
  <p:cSld name="1_15 Content D - Card Left_1_1">
    <p:bg>
      <p:bgPr>
        <a:solidFill>
          <a:schemeClr val="lt1"/>
        </a:solidFill>
      </p:bgPr>
    </p:bg>
    <p:spTree>
      <p:nvGrpSpPr>
        <p:cNvPr id="1332" name="Shape 1332"/>
        <p:cNvGrpSpPr/>
        <p:nvPr/>
      </p:nvGrpSpPr>
      <p:grpSpPr>
        <a:xfrm>
          <a:off x="0" y="0"/>
          <a:ext cx="0" cy="0"/>
          <a:chOff x="0" y="0"/>
          <a:chExt cx="0" cy="0"/>
        </a:xfrm>
      </p:grpSpPr>
      <p:sp>
        <p:nvSpPr>
          <p:cNvPr id="1333" name="Google Shape;1333;p122"/>
          <p:cNvSpPr/>
          <p:nvPr/>
        </p:nvSpPr>
        <p:spPr>
          <a:xfrm>
            <a:off x="228589" y="1369225"/>
            <a:ext cx="41673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334" name="Google Shape;1334;p122"/>
          <p:cNvSpPr txBox="1"/>
          <p:nvPr>
            <p:ph idx="1" type="body"/>
          </p:nvPr>
        </p:nvSpPr>
        <p:spPr>
          <a:xfrm>
            <a:off x="5305616" y="1554956"/>
            <a:ext cx="3342900" cy="32337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335" name="Google Shape;1335;p122"/>
          <p:cNvSpPr txBox="1"/>
          <p:nvPr>
            <p:ph idx="2" type="body"/>
          </p:nvPr>
        </p:nvSpPr>
        <p:spPr>
          <a:xfrm>
            <a:off x="329497"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336" name="Google Shape;1336;p122"/>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337" name="Google Shape;1337;p12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38" name="Google Shape;1338;p122"/>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339" name="Google Shape;1339;p122"/>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40" name="Google Shape;1340;p122"/>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341" name="Google Shape;1341;p122"/>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1">
  <p:cSld name="1_14 Content D - Card Right_1_1_1">
    <p:bg>
      <p:bgPr>
        <a:solidFill>
          <a:schemeClr val="lt1"/>
        </a:solidFill>
      </p:bgPr>
    </p:bg>
    <p:spTree>
      <p:nvGrpSpPr>
        <p:cNvPr id="1342" name="Shape 1342"/>
        <p:cNvGrpSpPr/>
        <p:nvPr/>
      </p:nvGrpSpPr>
      <p:grpSpPr>
        <a:xfrm>
          <a:off x="0" y="0"/>
          <a:ext cx="0" cy="0"/>
          <a:chOff x="0" y="0"/>
          <a:chExt cx="0" cy="0"/>
        </a:xfrm>
      </p:grpSpPr>
      <p:sp>
        <p:nvSpPr>
          <p:cNvPr id="1343" name="Google Shape;1343;p123"/>
          <p:cNvSpPr/>
          <p:nvPr/>
        </p:nvSpPr>
        <p:spPr>
          <a:xfrm>
            <a:off x="4481422" y="1369225"/>
            <a:ext cx="41673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344" name="Google Shape;1344;p123"/>
          <p:cNvSpPr txBox="1"/>
          <p:nvPr>
            <p:ph idx="1" type="body"/>
          </p:nvPr>
        </p:nvSpPr>
        <p:spPr>
          <a:xfrm>
            <a:off x="231325" y="1554956"/>
            <a:ext cx="32670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345" name="Google Shape;1345;p123"/>
          <p:cNvSpPr txBox="1"/>
          <p:nvPr>
            <p:ph idx="2" type="body"/>
          </p:nvPr>
        </p:nvSpPr>
        <p:spPr>
          <a:xfrm>
            <a:off x="4598115" y="1567217"/>
            <a:ext cx="39339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346" name="Google Shape;1346;p123"/>
          <p:cNvSpPr txBox="1"/>
          <p:nvPr>
            <p:ph type="title"/>
          </p:nvPr>
        </p:nvSpPr>
        <p:spPr>
          <a:xfrm>
            <a:off x="228589"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347" name="Google Shape;1347;p12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48" name="Google Shape;1348;p123"/>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349" name="Google Shape;1349;p123"/>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50" name="Google Shape;1350;p123"/>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351" name="Google Shape;1351;p123"/>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8" name="Google Shape;58;p14"/>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59" name="Google Shape;59;p14"/>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60" name="Google Shape;60;p14"/>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61" name="Google Shape;61;p14"/>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62" name="Google Shape;62;p1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14"/>
          <p:cNvPicPr preferRelativeResize="0"/>
          <p:nvPr/>
        </p:nvPicPr>
        <p:blipFill>
          <a:blip r:embed="rId3">
            <a:alphaModFix/>
          </a:blip>
          <a:stretch>
            <a:fillRect/>
          </a:stretch>
        </p:blipFill>
        <p:spPr>
          <a:xfrm>
            <a:off x="4904695" y="456094"/>
            <a:ext cx="4238246" cy="4231296"/>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1">
  <p:cSld name="1_16 Content D - Card Large_1_1">
    <p:bg>
      <p:bgPr>
        <a:solidFill>
          <a:schemeClr val="lt1"/>
        </a:solidFill>
      </p:bgPr>
    </p:bg>
    <p:spTree>
      <p:nvGrpSpPr>
        <p:cNvPr id="1352" name="Shape 1352"/>
        <p:cNvGrpSpPr/>
        <p:nvPr/>
      </p:nvGrpSpPr>
      <p:grpSpPr>
        <a:xfrm>
          <a:off x="0" y="0"/>
          <a:ext cx="0" cy="0"/>
          <a:chOff x="0" y="0"/>
          <a:chExt cx="0" cy="0"/>
        </a:xfrm>
      </p:grpSpPr>
      <p:sp>
        <p:nvSpPr>
          <p:cNvPr id="1353" name="Google Shape;1353;p124"/>
          <p:cNvSpPr/>
          <p:nvPr/>
        </p:nvSpPr>
        <p:spPr>
          <a:xfrm>
            <a:off x="228600" y="1369225"/>
            <a:ext cx="86841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354" name="Google Shape;1354;p124"/>
          <p:cNvSpPr txBox="1"/>
          <p:nvPr>
            <p:ph idx="1" type="body"/>
          </p:nvPr>
        </p:nvSpPr>
        <p:spPr>
          <a:xfrm>
            <a:off x="410475" y="1491625"/>
            <a:ext cx="83187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292100" lvl="1" marL="914400" marR="0" rtl="0" algn="l">
              <a:lnSpc>
                <a:spcPct val="115000"/>
              </a:lnSpc>
              <a:spcBef>
                <a:spcPts val="400"/>
              </a:spcBef>
              <a:spcAft>
                <a:spcPts val="0"/>
              </a:spcAft>
              <a:buClr>
                <a:schemeClr val="dk1"/>
              </a:buClr>
              <a:buSzPts val="1000"/>
              <a:buFont typeface="Inter"/>
              <a:buChar char="•"/>
              <a:defRPr i="0" sz="1300" u="none" cap="none" strike="noStrike">
                <a:solidFill>
                  <a:schemeClr val="dk1"/>
                </a:solidFill>
                <a:latin typeface="Inter"/>
                <a:ea typeface="Inter"/>
                <a:cs typeface="Inter"/>
                <a:sym typeface="Inter"/>
              </a:defRPr>
            </a:lvl2pPr>
            <a:lvl3pPr indent="-311150" lvl="2" marL="1371600" marR="0" rtl="0" algn="l">
              <a:lnSpc>
                <a:spcPct val="115000"/>
              </a:lnSpc>
              <a:spcBef>
                <a:spcPts val="400"/>
              </a:spcBef>
              <a:spcAft>
                <a:spcPts val="0"/>
              </a:spcAft>
              <a:buClr>
                <a:schemeClr val="dk1"/>
              </a:buClr>
              <a:buSzPts val="1300"/>
              <a:buFont typeface="Inter"/>
              <a:buChar char="•"/>
              <a:defRPr i="0" sz="1300" u="none" cap="none" strike="noStrike">
                <a:solidFill>
                  <a:schemeClr val="dk1"/>
                </a:solidFill>
                <a:latin typeface="Inter"/>
                <a:ea typeface="Inter"/>
                <a:cs typeface="Inter"/>
                <a:sym typeface="Inter"/>
              </a:defRPr>
            </a:lvl3pPr>
            <a:lvl4pPr indent="-304800" lvl="3" marL="1828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298450" lvl="4" marL="2286000" marR="0" rtl="0" algn="l">
              <a:lnSpc>
                <a:spcPct val="115000"/>
              </a:lnSpc>
              <a:spcBef>
                <a:spcPts val="400"/>
              </a:spcBef>
              <a:spcAft>
                <a:spcPts val="0"/>
              </a:spcAft>
              <a:buClr>
                <a:schemeClr val="dk1"/>
              </a:buClr>
              <a:buSzPts val="1100"/>
              <a:buFont typeface="Inter"/>
              <a:buChar char="•"/>
              <a:defRPr i="0" sz="11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355" name="Google Shape;1355;p124"/>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356" name="Google Shape;1356;p12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57" name="Google Shape;1357;p124"/>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358" name="Google Shape;1358;p124"/>
          <p:cNvSpPr txBox="1"/>
          <p:nvPr>
            <p:ph idx="3"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59" name="Google Shape;1359;p124"/>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360" name="Google Shape;1360;p124"/>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1361" name="Shape 1361"/>
        <p:cNvGrpSpPr/>
        <p:nvPr/>
      </p:nvGrpSpPr>
      <p:grpSpPr>
        <a:xfrm>
          <a:off x="0" y="0"/>
          <a:ext cx="0" cy="0"/>
          <a:chOff x="0" y="0"/>
          <a:chExt cx="0" cy="0"/>
        </a:xfrm>
      </p:grpSpPr>
      <p:sp>
        <p:nvSpPr>
          <p:cNvPr id="1362" name="Google Shape;1362;p12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accent3"/>
        </a:solidFill>
      </p:bgPr>
    </p:bg>
    <p:spTree>
      <p:nvGrpSpPr>
        <p:cNvPr id="1363" name="Shape 1363"/>
        <p:cNvGrpSpPr/>
        <p:nvPr/>
      </p:nvGrpSpPr>
      <p:grpSpPr>
        <a:xfrm>
          <a:off x="0" y="0"/>
          <a:ext cx="0" cy="0"/>
          <a:chOff x="0" y="0"/>
          <a:chExt cx="0" cy="0"/>
        </a:xfrm>
      </p:grpSpPr>
      <p:sp>
        <p:nvSpPr>
          <p:cNvPr id="1364" name="Google Shape;1364;p126"/>
          <p:cNvSpPr/>
          <p:nvPr/>
        </p:nvSpPr>
        <p:spPr>
          <a:xfrm>
            <a:off x="7953150" y="4800600"/>
            <a:ext cx="276600" cy="239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1365" name="Google Shape;1365;p126"/>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1366" name="Google Shape;1366;p12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67" name="Google Shape;1367;p126"/>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1368" name="Shape 1368"/>
        <p:cNvGrpSpPr/>
        <p:nvPr/>
      </p:nvGrpSpPr>
      <p:grpSpPr>
        <a:xfrm>
          <a:off x="0" y="0"/>
          <a:ext cx="0" cy="0"/>
          <a:chOff x="0" y="0"/>
          <a:chExt cx="0" cy="0"/>
        </a:xfrm>
      </p:grpSpPr>
      <p:pic>
        <p:nvPicPr>
          <p:cNvPr id="1369" name="Google Shape;1369;p127"/>
          <p:cNvPicPr preferRelativeResize="0"/>
          <p:nvPr/>
        </p:nvPicPr>
        <p:blipFill rotWithShape="1">
          <a:blip r:embed="rId2">
            <a:alphaModFix/>
          </a:blip>
          <a:srcRect b="0" l="0" r="0" t="0"/>
          <a:stretch/>
        </p:blipFill>
        <p:spPr>
          <a:xfrm>
            <a:off x="8002031" y="4855574"/>
            <a:ext cx="141245" cy="141245"/>
          </a:xfrm>
          <a:prstGeom prst="rect">
            <a:avLst/>
          </a:prstGeom>
          <a:noFill/>
          <a:ln>
            <a:noFill/>
          </a:ln>
        </p:spPr>
      </p:pic>
      <p:sp>
        <p:nvSpPr>
          <p:cNvPr id="1370" name="Google Shape;1370;p12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71" name="Google Shape;1371;p127"/>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4"/>
              </a:buClr>
              <a:buSzPts val="6400"/>
              <a:buFont typeface="DM Mono"/>
              <a:buNone/>
              <a:defRPr b="1" i="0" sz="6400" u="none" cap="none" strike="noStrike">
                <a:solidFill>
                  <a:schemeClr val="accent4"/>
                </a:solidFill>
              </a:defRPr>
            </a:lvl1pPr>
            <a:lvl2pPr lvl="1"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2pPr>
            <a:lvl3pPr lvl="2"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3pPr>
            <a:lvl4pPr lvl="3"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4pPr>
            <a:lvl5pPr lvl="4"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5pPr>
            <a:lvl6pPr lvl="5"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6pPr>
            <a:lvl7pPr lvl="6"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7pPr>
            <a:lvl8pPr lvl="7"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8pPr>
            <a:lvl9pPr lvl="8"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_1">
    <p:bg>
      <p:bgPr>
        <a:solidFill>
          <a:schemeClr val="lt1"/>
        </a:solidFill>
      </p:bgPr>
    </p:bg>
    <p:spTree>
      <p:nvGrpSpPr>
        <p:cNvPr id="1372" name="Shape 1372"/>
        <p:cNvGrpSpPr/>
        <p:nvPr/>
      </p:nvGrpSpPr>
      <p:grpSpPr>
        <a:xfrm>
          <a:off x="0" y="0"/>
          <a:ext cx="0" cy="0"/>
          <a:chOff x="0" y="0"/>
          <a:chExt cx="0" cy="0"/>
        </a:xfrm>
      </p:grpSpPr>
      <p:sp>
        <p:nvSpPr>
          <p:cNvPr id="1373" name="Google Shape;1373;p12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bg>
      <p:bgPr>
        <a:solidFill>
          <a:schemeClr val="lt1"/>
        </a:solidFill>
      </p:bgPr>
    </p:bg>
    <p:spTree>
      <p:nvGrpSpPr>
        <p:cNvPr id="1378" name="Shape 1378"/>
        <p:cNvGrpSpPr/>
        <p:nvPr/>
      </p:nvGrpSpPr>
      <p:grpSpPr>
        <a:xfrm>
          <a:off x="0" y="0"/>
          <a:ext cx="0" cy="0"/>
          <a:chOff x="0" y="0"/>
          <a:chExt cx="0" cy="0"/>
        </a:xfrm>
      </p:grpSpPr>
      <p:sp>
        <p:nvSpPr>
          <p:cNvPr id="1379" name="Google Shape;1379;p13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380" name="Google Shape;1380;p130"/>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381" name="Google Shape;1381;p130"/>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1382" name="Shape 1382"/>
        <p:cNvGrpSpPr/>
        <p:nvPr/>
      </p:nvGrpSpPr>
      <p:grpSpPr>
        <a:xfrm>
          <a:off x="0" y="0"/>
          <a:ext cx="0" cy="0"/>
          <a:chOff x="0" y="0"/>
          <a:chExt cx="0" cy="0"/>
        </a:xfrm>
      </p:grpSpPr>
      <p:sp>
        <p:nvSpPr>
          <p:cNvPr id="1383" name="Google Shape;1383;p13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384" name="Google Shape;1384;p131"/>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85" name="Google Shape;1385;p131"/>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386" name="Google Shape;1386;p131"/>
          <p:cNvSpPr txBox="1"/>
          <p:nvPr>
            <p:ph idx="3"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87" name="Google Shape;1387;p131"/>
          <p:cNvSpPr txBox="1"/>
          <p:nvPr>
            <p:ph idx="4"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388" name="Google Shape;1388;p131"/>
          <p:cNvSpPr txBox="1"/>
          <p:nvPr>
            <p:ph idx="5"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389" name="Google Shape;1389;p131"/>
          <p:cNvSpPr txBox="1"/>
          <p:nvPr>
            <p:ph idx="6"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90" name="Google Shape;1390;p131"/>
          <p:cNvSpPr txBox="1"/>
          <p:nvPr>
            <p:ph idx="7"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cxnSp>
        <p:nvCxnSpPr>
          <p:cNvPr id="1391" name="Google Shape;1391;p131"/>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392" name="Google Shape;1392;p131"/>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393" name="Google Shape;1393;p1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1394" name="Shape 1394"/>
        <p:cNvGrpSpPr/>
        <p:nvPr/>
      </p:nvGrpSpPr>
      <p:grpSpPr>
        <a:xfrm>
          <a:off x="0" y="0"/>
          <a:ext cx="0" cy="0"/>
          <a:chOff x="0" y="0"/>
          <a:chExt cx="0" cy="0"/>
        </a:xfrm>
      </p:grpSpPr>
      <p:sp>
        <p:nvSpPr>
          <p:cNvPr id="1395" name="Google Shape;1395;p13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396" name="Google Shape;1396;p132"/>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397" name="Google Shape;1397;p132"/>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cxnSp>
        <p:nvCxnSpPr>
          <p:cNvPr id="1398" name="Google Shape;1398;p132"/>
          <p:cNvCxnSpPr/>
          <p:nvPr/>
        </p:nvCxnSpPr>
        <p:spPr>
          <a:xfrm>
            <a:off x="632136" y="1494377"/>
            <a:ext cx="0" cy="2470200"/>
          </a:xfrm>
          <a:prstGeom prst="straightConnector1">
            <a:avLst/>
          </a:prstGeom>
          <a:noFill/>
          <a:ln cap="flat" cmpd="sng" w="19050">
            <a:solidFill>
              <a:srgbClr val="EF5A40"/>
            </a:solidFill>
            <a:prstDash val="solid"/>
            <a:round/>
            <a:headEnd len="sm" w="sm" type="none"/>
            <a:tailEnd len="sm" w="sm" type="none"/>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1399" name="Shape 1399"/>
        <p:cNvGrpSpPr/>
        <p:nvPr/>
      </p:nvGrpSpPr>
      <p:grpSpPr>
        <a:xfrm>
          <a:off x="0" y="0"/>
          <a:ext cx="0" cy="0"/>
          <a:chOff x="0" y="0"/>
          <a:chExt cx="0" cy="0"/>
        </a:xfrm>
      </p:grpSpPr>
      <p:sp>
        <p:nvSpPr>
          <p:cNvPr id="1400" name="Google Shape;1400;p133"/>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01" name="Google Shape;1401;p133"/>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02" name="Google Shape;1402;p133"/>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03" name="Google Shape;1403;p13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404" name="Google Shape;1404;p133"/>
          <p:cNvSpPr txBox="1"/>
          <p:nvPr>
            <p:ph idx="1" type="body"/>
          </p:nvPr>
        </p:nvSpPr>
        <p:spPr>
          <a:xfrm>
            <a:off x="562080"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405" name="Google Shape;1405;p133"/>
          <p:cNvSpPr txBox="1"/>
          <p:nvPr>
            <p:ph idx="2"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406" name="Google Shape;1406;p133"/>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407" name="Google Shape;1407;p133"/>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408" name="Google Shape;1408;p133"/>
          <p:cNvSpPr txBox="1"/>
          <p:nvPr>
            <p:ph idx="5" type="subTitle"/>
          </p:nvPr>
        </p:nvSpPr>
        <p:spPr>
          <a:xfrm>
            <a:off x="562080"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409" name="Google Shape;1409;p133"/>
          <p:cNvSpPr txBox="1"/>
          <p:nvPr>
            <p:ph idx="6" type="subTitle"/>
          </p:nvPr>
        </p:nvSpPr>
        <p:spPr>
          <a:xfrm>
            <a:off x="3362734"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410" name="Google Shape;1410;p133"/>
          <p:cNvSpPr txBox="1"/>
          <p:nvPr>
            <p:ph idx="7" type="subTitle"/>
          </p:nvPr>
        </p:nvSpPr>
        <p:spPr>
          <a:xfrm>
            <a:off x="6127413"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spTree>
      <p:nvGrpSpPr>
        <p:cNvPr id="1411" name="Shape 1411"/>
        <p:cNvGrpSpPr/>
        <p:nvPr/>
      </p:nvGrpSpPr>
      <p:grpSpPr>
        <a:xfrm>
          <a:off x="0" y="0"/>
          <a:ext cx="0" cy="0"/>
          <a:chOff x="0" y="0"/>
          <a:chExt cx="0" cy="0"/>
        </a:xfrm>
      </p:grpSpPr>
      <p:sp>
        <p:nvSpPr>
          <p:cNvPr id="1412" name="Google Shape;1412;p13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13" name="Google Shape;1413;p134"/>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64" name="Shape 64"/>
        <p:cNvGrpSpPr/>
        <p:nvPr/>
      </p:nvGrpSpPr>
      <p:grpSpPr>
        <a:xfrm>
          <a:off x="0" y="0"/>
          <a:ext cx="0" cy="0"/>
          <a:chOff x="0" y="0"/>
          <a:chExt cx="0" cy="0"/>
        </a:xfrm>
      </p:grpSpPr>
      <p:sp>
        <p:nvSpPr>
          <p:cNvPr id="65" name="Google Shape;65;p15"/>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 name="Google Shape;66;p15"/>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67" name="Google Shape;67;p15"/>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68" name="Google Shape;68;p15"/>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69" name="Google Shape;69;p15"/>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70" name="Google Shape;70;p1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a:blip r:embed="rId3">
            <a:alphaModFix/>
          </a:blip>
          <a:stretch>
            <a:fillRect/>
          </a:stretch>
        </p:blipFill>
        <p:spPr>
          <a:xfrm>
            <a:off x="4904697" y="456103"/>
            <a:ext cx="4238246" cy="4231296"/>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Content E - Power Statement 1">
    <p:spTree>
      <p:nvGrpSpPr>
        <p:cNvPr id="1414" name="Shape 1414"/>
        <p:cNvGrpSpPr/>
        <p:nvPr/>
      </p:nvGrpSpPr>
      <p:grpSpPr>
        <a:xfrm>
          <a:off x="0" y="0"/>
          <a:ext cx="0" cy="0"/>
          <a:chOff x="0" y="0"/>
          <a:chExt cx="0" cy="0"/>
        </a:xfrm>
      </p:grpSpPr>
      <p:pic>
        <p:nvPicPr>
          <p:cNvPr id="1415" name="Google Shape;1415;p135"/>
          <p:cNvPicPr preferRelativeResize="0"/>
          <p:nvPr/>
        </p:nvPicPr>
        <p:blipFill rotWithShape="1">
          <a:blip r:embed="rId2">
            <a:alphaModFix/>
          </a:blip>
          <a:srcRect b="0" l="0" r="0" t="0"/>
          <a:stretch/>
        </p:blipFill>
        <p:spPr>
          <a:xfrm>
            <a:off x="0" y="1"/>
            <a:ext cx="9141620" cy="5143500"/>
          </a:xfrm>
          <a:prstGeom prst="rect">
            <a:avLst/>
          </a:prstGeom>
          <a:noFill/>
          <a:ln>
            <a:noFill/>
          </a:ln>
        </p:spPr>
      </p:pic>
      <p:sp>
        <p:nvSpPr>
          <p:cNvPr id="1416" name="Google Shape;1416;p135"/>
          <p:cNvSpPr/>
          <p:nvPr/>
        </p:nvSpPr>
        <p:spPr>
          <a:xfrm>
            <a:off x="0" y="0"/>
            <a:ext cx="9143700" cy="5142900"/>
          </a:xfrm>
          <a:prstGeom prst="rect">
            <a:avLst/>
          </a:prstGeom>
          <a:solidFill>
            <a:schemeClr val="lt1">
              <a:alpha val="4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417" name="Google Shape;1417;p135"/>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dk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1418" name="Google Shape;1418;p135"/>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dk2"/>
        </a:solidFill>
      </p:bgPr>
    </p:bg>
    <p:spTree>
      <p:nvGrpSpPr>
        <p:cNvPr id="1419" name="Shape 1419"/>
        <p:cNvGrpSpPr/>
        <p:nvPr/>
      </p:nvGrpSpPr>
      <p:grpSpPr>
        <a:xfrm>
          <a:off x="0" y="0"/>
          <a:ext cx="0" cy="0"/>
          <a:chOff x="0" y="0"/>
          <a:chExt cx="0" cy="0"/>
        </a:xfrm>
      </p:grpSpPr>
      <p:pic>
        <p:nvPicPr>
          <p:cNvPr descr="A picture containing dark, lit, lamp&#10;&#10;Description automatically generated" id="1420" name="Google Shape;1420;p136"/>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1421" name="Google Shape;1421;p136"/>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1422" name="Google Shape;1422;p136"/>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showMasterSp="0">
  <p:cSld name="Z - Closing Light">
    <p:spTree>
      <p:nvGrpSpPr>
        <p:cNvPr id="1423" name="Shape 1423"/>
        <p:cNvGrpSpPr/>
        <p:nvPr/>
      </p:nvGrpSpPr>
      <p:grpSpPr>
        <a:xfrm>
          <a:off x="0" y="0"/>
          <a:ext cx="0" cy="0"/>
          <a:chOff x="0" y="0"/>
          <a:chExt cx="0" cy="0"/>
        </a:xfrm>
      </p:grpSpPr>
      <p:pic>
        <p:nvPicPr>
          <p:cNvPr id="1424" name="Google Shape;1424;p137"/>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Content F - Artistic Divider Dark 1">
    <p:bg>
      <p:bgPr>
        <a:solidFill>
          <a:schemeClr val="dk1"/>
        </a:solidFill>
      </p:bgPr>
    </p:bg>
    <p:spTree>
      <p:nvGrpSpPr>
        <p:cNvPr id="1425" name="Shape 1425"/>
        <p:cNvGrpSpPr/>
        <p:nvPr/>
      </p:nvGrpSpPr>
      <p:grpSpPr>
        <a:xfrm>
          <a:off x="0" y="0"/>
          <a:ext cx="0" cy="0"/>
          <a:chOff x="0" y="0"/>
          <a:chExt cx="0" cy="0"/>
        </a:xfrm>
      </p:grpSpPr>
      <p:sp>
        <p:nvSpPr>
          <p:cNvPr id="1426" name="Google Shape;1426;p138"/>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427" name="Google Shape;1427;p138"/>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28" name="Google Shape;1428;p138"/>
          <p:cNvSpPr txBox="1"/>
          <p:nvPr>
            <p:ph idx="12" type="sldNum"/>
          </p:nvPr>
        </p:nvSpPr>
        <p:spPr>
          <a:xfrm>
            <a:off x="8325335" y="4854975"/>
            <a:ext cx="243300" cy="1398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429" name="Google Shape;1429;p138"/>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0" name="Google Shape;1430;p138"/>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1" name="Google Shape;1431;p138"/>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2" name="Google Shape;1432;p138"/>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433" name="Google Shape;1433;p138"/>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4" name="Google Shape;1434;p138"/>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35" name="Google Shape;1435;p138"/>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showMasterSp="0">
  <p:cSld name="Z - Closing Dark">
    <p:bg>
      <p:bgPr>
        <a:solidFill>
          <a:schemeClr val="dk1"/>
        </a:solidFill>
      </p:bgPr>
    </p:bg>
    <p:spTree>
      <p:nvGrpSpPr>
        <p:cNvPr id="1436" name="Shape 1436"/>
        <p:cNvGrpSpPr/>
        <p:nvPr/>
      </p:nvGrpSpPr>
      <p:grpSpPr>
        <a:xfrm>
          <a:off x="0" y="0"/>
          <a:ext cx="0" cy="0"/>
          <a:chOff x="0" y="0"/>
          <a:chExt cx="0" cy="0"/>
        </a:xfrm>
      </p:grpSpPr>
      <p:pic>
        <p:nvPicPr>
          <p:cNvPr id="1437" name="Google Shape;1437;p139"/>
          <p:cNvPicPr preferRelativeResize="0"/>
          <p:nvPr/>
        </p:nvPicPr>
        <p:blipFill rotWithShape="1">
          <a:blip r:embed="rId2">
            <a:alphaModFix/>
          </a:blip>
          <a:srcRect b="0" l="0" r="0" t="0"/>
          <a:stretch/>
        </p:blipFill>
        <p:spPr>
          <a:xfrm>
            <a:off x="2266486" y="2114811"/>
            <a:ext cx="4609924" cy="733342"/>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1_CKO_Title">
    <p:bg>
      <p:bgPr>
        <a:solidFill>
          <a:schemeClr val="dk2"/>
        </a:solidFill>
      </p:bgPr>
    </p:bg>
    <p:spTree>
      <p:nvGrpSpPr>
        <p:cNvPr id="1438" name="Shape 1438"/>
        <p:cNvGrpSpPr/>
        <p:nvPr/>
      </p:nvGrpSpPr>
      <p:grpSpPr>
        <a:xfrm>
          <a:off x="0" y="0"/>
          <a:ext cx="0" cy="0"/>
          <a:chOff x="0" y="0"/>
          <a:chExt cx="0" cy="0"/>
        </a:xfrm>
      </p:grpSpPr>
      <p:pic>
        <p:nvPicPr>
          <p:cNvPr descr="Shape&#10;&#10;Description automatically generated with low confidence" id="1439" name="Google Shape;1439;p140"/>
          <p:cNvPicPr preferRelativeResize="0"/>
          <p:nvPr/>
        </p:nvPicPr>
        <p:blipFill rotWithShape="1">
          <a:blip r:embed="rId2">
            <a:alphaModFix/>
          </a:blip>
          <a:srcRect b="0" l="0" r="0" t="0"/>
          <a:stretch/>
        </p:blipFill>
        <p:spPr>
          <a:xfrm>
            <a:off x="4908897" y="283513"/>
            <a:ext cx="3994514" cy="4620500"/>
          </a:xfrm>
          <a:prstGeom prst="rect">
            <a:avLst/>
          </a:prstGeom>
          <a:noFill/>
          <a:ln>
            <a:noFill/>
          </a:ln>
        </p:spPr>
      </p:pic>
      <p:sp>
        <p:nvSpPr>
          <p:cNvPr id="1440" name="Google Shape;1440;p140"/>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441" name="Google Shape;1441;p140"/>
          <p:cNvCxnSpPr/>
          <p:nvPr/>
        </p:nvCxnSpPr>
        <p:spPr>
          <a:xfrm>
            <a:off x="416829" y="4212950"/>
            <a:ext cx="420300" cy="0"/>
          </a:xfrm>
          <a:prstGeom prst="straightConnector1">
            <a:avLst/>
          </a:prstGeom>
          <a:noFill/>
          <a:ln cap="flat" cmpd="sng" w="38100">
            <a:solidFill>
              <a:schemeClr val="accent1"/>
            </a:solidFill>
            <a:prstDash val="solid"/>
            <a:round/>
            <a:headEnd len="sm" w="sm" type="none"/>
            <a:tailEnd len="sm" w="sm" type="none"/>
          </a:ln>
        </p:spPr>
      </p:cxnSp>
      <p:sp>
        <p:nvSpPr>
          <p:cNvPr id="1442" name="Google Shape;1442;p140"/>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1443" name="Google Shape;1443;p140"/>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1444" name="Google Shape;1444;p140"/>
          <p:cNvGrpSpPr/>
          <p:nvPr/>
        </p:nvGrpSpPr>
        <p:grpSpPr>
          <a:xfrm>
            <a:off x="416917" y="457177"/>
            <a:ext cx="1378702" cy="732505"/>
            <a:chOff x="5094288" y="776288"/>
            <a:chExt cx="6815137" cy="3622675"/>
          </a:xfrm>
        </p:grpSpPr>
        <p:sp>
          <p:nvSpPr>
            <p:cNvPr id="1445" name="Google Shape;1445;p140"/>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46" name="Google Shape;1446;p140"/>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47" name="Google Shape;1447;p140"/>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48" name="Google Shape;1448;p140"/>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49" name="Google Shape;1449;p140"/>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0" name="Google Shape;1450;p140"/>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1" name="Google Shape;1451;p140"/>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2" name="Google Shape;1452;p140"/>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3" name="Google Shape;1453;p140"/>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4" name="Google Shape;1454;p140"/>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5" name="Google Shape;1455;p140"/>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6" name="Google Shape;1456;p140"/>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7" name="Google Shape;1457;p140"/>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8" name="Google Shape;1458;p140"/>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9" name="Google Shape;1459;p140"/>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60" name="Google Shape;1460;p140"/>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61" name="Google Shape;1461;p140"/>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462" name="Google Shape;1462;p140"/>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p:bg>
      <p:bgPr>
        <a:solidFill>
          <a:schemeClr val="dk2"/>
        </a:solidFill>
      </p:bgPr>
    </p:bg>
    <p:spTree>
      <p:nvGrpSpPr>
        <p:cNvPr id="1463" name="Shape 1463"/>
        <p:cNvGrpSpPr/>
        <p:nvPr/>
      </p:nvGrpSpPr>
      <p:grpSpPr>
        <a:xfrm>
          <a:off x="0" y="0"/>
          <a:ext cx="0" cy="0"/>
          <a:chOff x="0" y="0"/>
          <a:chExt cx="0" cy="0"/>
        </a:xfrm>
      </p:grpSpPr>
      <p:pic>
        <p:nvPicPr>
          <p:cNvPr descr="Icon&#10;&#10;Description automatically generated" id="1464" name="Google Shape;1464;p141"/>
          <p:cNvPicPr preferRelativeResize="0"/>
          <p:nvPr/>
        </p:nvPicPr>
        <p:blipFill rotWithShape="1">
          <a:blip r:embed="rId2">
            <a:alphaModFix/>
          </a:blip>
          <a:srcRect b="0" l="0" r="0" t="0"/>
          <a:stretch/>
        </p:blipFill>
        <p:spPr>
          <a:xfrm flipH="1">
            <a:off x="5439656" y="710498"/>
            <a:ext cx="3464796" cy="4193513"/>
          </a:xfrm>
          <a:prstGeom prst="rect">
            <a:avLst/>
          </a:prstGeom>
          <a:noFill/>
          <a:ln>
            <a:noFill/>
          </a:ln>
        </p:spPr>
      </p:pic>
      <p:sp>
        <p:nvSpPr>
          <p:cNvPr id="1465" name="Google Shape;1465;p141"/>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466" name="Google Shape;1466;p141"/>
          <p:cNvCxnSpPr/>
          <p:nvPr/>
        </p:nvCxnSpPr>
        <p:spPr>
          <a:xfrm>
            <a:off x="416829"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1467" name="Google Shape;1467;p141"/>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1468" name="Google Shape;1468;p141"/>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1469" name="Google Shape;1469;p141"/>
          <p:cNvGrpSpPr/>
          <p:nvPr/>
        </p:nvGrpSpPr>
        <p:grpSpPr>
          <a:xfrm>
            <a:off x="416917" y="457177"/>
            <a:ext cx="1378702" cy="732505"/>
            <a:chOff x="5094288" y="776288"/>
            <a:chExt cx="6815137" cy="3622675"/>
          </a:xfrm>
        </p:grpSpPr>
        <p:sp>
          <p:nvSpPr>
            <p:cNvPr id="1470" name="Google Shape;1470;p141"/>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1" name="Google Shape;1471;p141"/>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2" name="Google Shape;1472;p141"/>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3" name="Google Shape;1473;p141"/>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4" name="Google Shape;1474;p141"/>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5" name="Google Shape;1475;p141"/>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6" name="Google Shape;1476;p141"/>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7" name="Google Shape;1477;p141"/>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8" name="Google Shape;1478;p141"/>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9" name="Google Shape;1479;p141"/>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0" name="Google Shape;1480;p141"/>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1" name="Google Shape;1481;p141"/>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2" name="Google Shape;1482;p141"/>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3" name="Google Shape;1483;p141"/>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4" name="Google Shape;1484;p141"/>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5" name="Google Shape;1485;p141"/>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6" name="Google Shape;1486;p141"/>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487" name="Google Shape;1487;p141"/>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2">
    <p:bg>
      <p:bgPr>
        <a:solidFill>
          <a:schemeClr val="dk2"/>
        </a:solidFill>
      </p:bgPr>
    </p:bg>
    <p:spTree>
      <p:nvGrpSpPr>
        <p:cNvPr id="1488" name="Shape 1488"/>
        <p:cNvGrpSpPr/>
        <p:nvPr/>
      </p:nvGrpSpPr>
      <p:grpSpPr>
        <a:xfrm>
          <a:off x="0" y="0"/>
          <a:ext cx="0" cy="0"/>
          <a:chOff x="0" y="0"/>
          <a:chExt cx="0" cy="0"/>
        </a:xfrm>
      </p:grpSpPr>
      <p:pic>
        <p:nvPicPr>
          <p:cNvPr descr="Shape&#10;&#10;Description automatically generated" id="1489" name="Google Shape;1489;p142"/>
          <p:cNvPicPr preferRelativeResize="0"/>
          <p:nvPr/>
        </p:nvPicPr>
        <p:blipFill rotWithShape="1">
          <a:blip r:embed="rId2">
            <a:alphaModFix/>
          </a:blip>
          <a:srcRect b="0" l="0" r="0" t="0"/>
          <a:stretch/>
        </p:blipFill>
        <p:spPr>
          <a:xfrm>
            <a:off x="5235869" y="1551709"/>
            <a:ext cx="3667628" cy="3352305"/>
          </a:xfrm>
          <a:prstGeom prst="rect">
            <a:avLst/>
          </a:prstGeom>
          <a:noFill/>
          <a:ln>
            <a:noFill/>
          </a:ln>
        </p:spPr>
      </p:pic>
      <p:sp>
        <p:nvSpPr>
          <p:cNvPr id="1490" name="Google Shape;1490;p142"/>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491" name="Google Shape;1491;p142"/>
          <p:cNvCxnSpPr/>
          <p:nvPr/>
        </p:nvCxnSpPr>
        <p:spPr>
          <a:xfrm>
            <a:off x="416829" y="4212950"/>
            <a:ext cx="420300" cy="0"/>
          </a:xfrm>
          <a:prstGeom prst="straightConnector1">
            <a:avLst/>
          </a:prstGeom>
          <a:noFill/>
          <a:ln cap="flat" cmpd="sng" w="38100">
            <a:solidFill>
              <a:schemeClr val="accent3"/>
            </a:solidFill>
            <a:prstDash val="solid"/>
            <a:round/>
            <a:headEnd len="sm" w="sm" type="none"/>
            <a:tailEnd len="sm" w="sm" type="none"/>
          </a:ln>
        </p:spPr>
      </p:cxnSp>
      <p:sp>
        <p:nvSpPr>
          <p:cNvPr id="1492" name="Google Shape;1492;p142"/>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1493" name="Google Shape;1493;p142"/>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1494" name="Google Shape;1494;p142"/>
          <p:cNvGrpSpPr/>
          <p:nvPr/>
        </p:nvGrpSpPr>
        <p:grpSpPr>
          <a:xfrm>
            <a:off x="416917" y="457177"/>
            <a:ext cx="1378702" cy="732505"/>
            <a:chOff x="5094288" y="776288"/>
            <a:chExt cx="6815137" cy="3622675"/>
          </a:xfrm>
        </p:grpSpPr>
        <p:sp>
          <p:nvSpPr>
            <p:cNvPr id="1495" name="Google Shape;1495;p142"/>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96" name="Google Shape;1496;p142"/>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97" name="Google Shape;1497;p142"/>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98" name="Google Shape;1498;p142"/>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99" name="Google Shape;1499;p142"/>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0" name="Google Shape;1500;p142"/>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1" name="Google Shape;1501;p142"/>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2" name="Google Shape;1502;p142"/>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3" name="Google Shape;1503;p142"/>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4" name="Google Shape;1504;p142"/>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5" name="Google Shape;1505;p142"/>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6" name="Google Shape;1506;p142"/>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7" name="Google Shape;1507;p142"/>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8" name="Google Shape;1508;p142"/>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9" name="Google Shape;1509;p142"/>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10" name="Google Shape;1510;p142"/>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11" name="Google Shape;1511;p142"/>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512" name="Google Shape;1512;p142"/>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Content F - Artistic Divider 1">
    <p:bg>
      <p:bgPr>
        <a:solidFill>
          <a:schemeClr val="dk2"/>
        </a:solidFill>
      </p:bgPr>
    </p:bg>
    <p:spTree>
      <p:nvGrpSpPr>
        <p:cNvPr id="1513" name="Shape 1513"/>
        <p:cNvGrpSpPr/>
        <p:nvPr/>
      </p:nvGrpSpPr>
      <p:grpSpPr>
        <a:xfrm>
          <a:off x="0" y="0"/>
          <a:ext cx="0" cy="0"/>
          <a:chOff x="0" y="0"/>
          <a:chExt cx="0" cy="0"/>
        </a:xfrm>
      </p:grpSpPr>
      <p:pic>
        <p:nvPicPr>
          <p:cNvPr descr="A picture containing icon&#10;&#10;Description automatically generated" id="1514" name="Google Shape;1514;p143"/>
          <p:cNvPicPr preferRelativeResize="0"/>
          <p:nvPr/>
        </p:nvPicPr>
        <p:blipFill rotWithShape="1">
          <a:blip r:embed="rId2">
            <a:alphaModFix/>
          </a:blip>
          <a:srcRect b="0" l="0" r="0" t="0"/>
          <a:stretch/>
        </p:blipFill>
        <p:spPr>
          <a:xfrm>
            <a:off x="5222875" y="933450"/>
            <a:ext cx="3680611" cy="3967446"/>
          </a:xfrm>
          <a:prstGeom prst="rect">
            <a:avLst/>
          </a:prstGeom>
          <a:noFill/>
          <a:ln>
            <a:noFill/>
          </a:ln>
        </p:spPr>
      </p:pic>
      <p:sp>
        <p:nvSpPr>
          <p:cNvPr id="1515" name="Google Shape;1515;p143"/>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16" name="Google Shape;1516;p143"/>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1517" name="Google Shape;1517;p143"/>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1518" name="Google Shape;1518;p143"/>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1_DAIS_Title_Slide</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p:bg>
      <p:bgPr>
        <a:solidFill>
          <a:schemeClr val="dk2"/>
        </a:solidFill>
      </p:bgPr>
    </p:bg>
    <p:spTree>
      <p:nvGrpSpPr>
        <p:cNvPr id="1519" name="Shape 1519"/>
        <p:cNvGrpSpPr/>
        <p:nvPr/>
      </p:nvGrpSpPr>
      <p:grpSpPr>
        <a:xfrm>
          <a:off x="0" y="0"/>
          <a:ext cx="0" cy="0"/>
          <a:chOff x="0" y="0"/>
          <a:chExt cx="0" cy="0"/>
        </a:xfrm>
      </p:grpSpPr>
      <p:pic>
        <p:nvPicPr>
          <p:cNvPr descr="Icon&#10;&#10;Description automatically generated" id="1520" name="Google Shape;1520;p144"/>
          <p:cNvPicPr preferRelativeResize="0"/>
          <p:nvPr/>
        </p:nvPicPr>
        <p:blipFill rotWithShape="1">
          <a:blip r:embed="rId2">
            <a:alphaModFix/>
          </a:blip>
          <a:srcRect b="0" l="0" r="0" t="0"/>
          <a:stretch/>
        </p:blipFill>
        <p:spPr>
          <a:xfrm>
            <a:off x="5222877" y="1589115"/>
            <a:ext cx="3680613" cy="3314898"/>
          </a:xfrm>
          <a:prstGeom prst="rect">
            <a:avLst/>
          </a:prstGeom>
          <a:noFill/>
          <a:ln>
            <a:noFill/>
          </a:ln>
        </p:spPr>
      </p:pic>
      <p:sp>
        <p:nvSpPr>
          <p:cNvPr id="1521" name="Google Shape;1521;p144"/>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22" name="Google Shape;1522;p144"/>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1523" name="Google Shape;1523;p144"/>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72" name="Shape 72"/>
        <p:cNvGrpSpPr/>
        <p:nvPr/>
      </p:nvGrpSpPr>
      <p:grpSpPr>
        <a:xfrm>
          <a:off x="0" y="0"/>
          <a:ext cx="0" cy="0"/>
          <a:chOff x="0" y="0"/>
          <a:chExt cx="0" cy="0"/>
        </a:xfrm>
      </p:grpSpPr>
      <p:sp>
        <p:nvSpPr>
          <p:cNvPr id="73" name="Google Shape;73;p16"/>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4200"/>
              <a:buFont typeface="Arial"/>
              <a:buNone/>
              <a:defRPr sz="4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 name="Google Shape;74;p16"/>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dk1"/>
              </a:buClr>
              <a:buSzPts val="2400"/>
              <a:buNone/>
              <a:defRPr sz="24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75" name="Google Shape;75;p16"/>
          <p:cNvPicPr preferRelativeResize="0"/>
          <p:nvPr/>
        </p:nvPicPr>
        <p:blipFill rotWithShape="1">
          <a:blip r:embed="rId2">
            <a:alphaModFix/>
          </a:blip>
          <a:srcRect b="0" l="0" r="0" t="0"/>
          <a:stretch/>
        </p:blipFill>
        <p:spPr>
          <a:xfrm>
            <a:off x="571499" y="457199"/>
            <a:ext cx="1918695" cy="304089"/>
          </a:xfrm>
          <a:prstGeom prst="rect">
            <a:avLst/>
          </a:prstGeom>
          <a:noFill/>
          <a:ln>
            <a:noFill/>
          </a:ln>
        </p:spPr>
      </p:pic>
      <p:cxnSp>
        <p:nvCxnSpPr>
          <p:cNvPr id="76" name="Google Shape;76;p16"/>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77" name="Google Shape;77;p16"/>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dk2"/>
              </a:buClr>
              <a:buSzPts val="1200"/>
              <a:buNone/>
              <a:defRPr sz="1200">
                <a:solidFill>
                  <a:schemeClr val="dk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78" name="Google Shape;78;p1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2">
    <p:bg>
      <p:bgPr>
        <a:solidFill>
          <a:schemeClr val="dk2"/>
        </a:solidFill>
      </p:bgPr>
    </p:bg>
    <p:spTree>
      <p:nvGrpSpPr>
        <p:cNvPr id="1524" name="Shape 1524"/>
        <p:cNvGrpSpPr/>
        <p:nvPr/>
      </p:nvGrpSpPr>
      <p:grpSpPr>
        <a:xfrm>
          <a:off x="0" y="0"/>
          <a:ext cx="0" cy="0"/>
          <a:chOff x="0" y="0"/>
          <a:chExt cx="0" cy="0"/>
        </a:xfrm>
      </p:grpSpPr>
      <p:pic>
        <p:nvPicPr>
          <p:cNvPr descr="Shape&#10;&#10;Description automatically generated" id="1525" name="Google Shape;1525;p145"/>
          <p:cNvPicPr preferRelativeResize="0"/>
          <p:nvPr/>
        </p:nvPicPr>
        <p:blipFill rotWithShape="1">
          <a:blip r:embed="rId2">
            <a:alphaModFix/>
          </a:blip>
          <a:srcRect b="0" l="0" r="0" t="0"/>
          <a:stretch/>
        </p:blipFill>
        <p:spPr>
          <a:xfrm>
            <a:off x="5222875" y="866776"/>
            <a:ext cx="3680609" cy="4034120"/>
          </a:xfrm>
          <a:prstGeom prst="rect">
            <a:avLst/>
          </a:prstGeom>
          <a:noFill/>
          <a:ln>
            <a:noFill/>
          </a:ln>
        </p:spPr>
      </p:pic>
      <p:sp>
        <p:nvSpPr>
          <p:cNvPr id="1526" name="Google Shape;1526;p145"/>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27" name="Google Shape;1527;p145"/>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1528" name="Google Shape;1528;p145"/>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1529" name="Google Shape;1529;p145"/>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1_DAIS_Title_Slide</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2">
    <p:bg>
      <p:bgPr>
        <a:solidFill>
          <a:schemeClr val="dk2"/>
        </a:solidFill>
      </p:bgPr>
    </p:bg>
    <p:spTree>
      <p:nvGrpSpPr>
        <p:cNvPr id="1530" name="Shape 1530"/>
        <p:cNvGrpSpPr/>
        <p:nvPr/>
      </p:nvGrpSpPr>
      <p:grpSpPr>
        <a:xfrm>
          <a:off x="0" y="0"/>
          <a:ext cx="0" cy="0"/>
          <a:chOff x="0" y="0"/>
          <a:chExt cx="0" cy="0"/>
        </a:xfrm>
      </p:grpSpPr>
      <p:sp>
        <p:nvSpPr>
          <p:cNvPr id="1531" name="Google Shape;1531;p14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32" name="Google Shape;1532;p146"/>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533" name="Google Shape;1533;p146"/>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_13 Content C - 3 Column Cards">
    <p:bg>
      <p:bgPr>
        <a:solidFill>
          <a:schemeClr val="dk2"/>
        </a:solidFill>
      </p:bgPr>
    </p:bg>
    <p:spTree>
      <p:nvGrpSpPr>
        <p:cNvPr id="1534" name="Shape 1534"/>
        <p:cNvGrpSpPr/>
        <p:nvPr/>
      </p:nvGrpSpPr>
      <p:grpSpPr>
        <a:xfrm>
          <a:off x="0" y="0"/>
          <a:ext cx="0" cy="0"/>
          <a:chOff x="0" y="0"/>
          <a:chExt cx="0" cy="0"/>
        </a:xfrm>
      </p:grpSpPr>
      <p:sp>
        <p:nvSpPr>
          <p:cNvPr id="1535" name="Google Shape;1535;p147"/>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6" name="Google Shape;1536;p147"/>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7" name="Google Shape;1537;p147"/>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8" name="Google Shape;1538;p14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39" name="Google Shape;1539;p147"/>
          <p:cNvSpPr txBox="1"/>
          <p:nvPr>
            <p:ph idx="1" type="body"/>
          </p:nvPr>
        </p:nvSpPr>
        <p:spPr>
          <a:xfrm>
            <a:off x="562080"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Clr>
                <a:schemeClr val="accent2"/>
              </a:buClr>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540" name="Google Shape;1540;p147"/>
          <p:cNvSpPr txBox="1"/>
          <p:nvPr>
            <p:ph idx="2"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541" name="Google Shape;1541;p147"/>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Clr>
                <a:schemeClr val="accent2"/>
              </a:buClr>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542" name="Google Shape;1542;p147"/>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Clr>
                <a:schemeClr val="accent2"/>
              </a:buClr>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543" name="Google Shape;1543;p147"/>
          <p:cNvSpPr txBox="1"/>
          <p:nvPr>
            <p:ph idx="5" type="subTitle"/>
          </p:nvPr>
        </p:nvSpPr>
        <p:spPr>
          <a:xfrm>
            <a:off x="562080"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544" name="Google Shape;1544;p147"/>
          <p:cNvSpPr txBox="1"/>
          <p:nvPr>
            <p:ph idx="6" type="subTitle"/>
          </p:nvPr>
        </p:nvSpPr>
        <p:spPr>
          <a:xfrm>
            <a:off x="3362734"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545" name="Google Shape;1545;p147"/>
          <p:cNvSpPr txBox="1"/>
          <p:nvPr>
            <p:ph idx="7" type="subTitle"/>
          </p:nvPr>
        </p:nvSpPr>
        <p:spPr>
          <a:xfrm>
            <a:off x="6127413"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3">
    <p:bg>
      <p:bgPr>
        <a:solidFill>
          <a:schemeClr val="dk2"/>
        </a:solidFill>
      </p:bgPr>
    </p:bg>
    <p:spTree>
      <p:nvGrpSpPr>
        <p:cNvPr id="1546" name="Shape 1546"/>
        <p:cNvGrpSpPr/>
        <p:nvPr/>
      </p:nvGrpSpPr>
      <p:grpSpPr>
        <a:xfrm>
          <a:off x="0" y="0"/>
          <a:ext cx="0" cy="0"/>
          <a:chOff x="0" y="0"/>
          <a:chExt cx="0" cy="0"/>
        </a:xfrm>
      </p:grpSpPr>
      <p:sp>
        <p:nvSpPr>
          <p:cNvPr id="1547" name="Google Shape;1547;p14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48" name="Google Shape;1548;p148"/>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4">
    <p:bg>
      <p:bgPr>
        <a:solidFill>
          <a:schemeClr val="dk2"/>
        </a:solidFill>
      </p:bgPr>
    </p:bg>
    <p:spTree>
      <p:nvGrpSpPr>
        <p:cNvPr id="1549" name="Shape 1549"/>
        <p:cNvGrpSpPr/>
        <p:nvPr/>
      </p:nvGrpSpPr>
      <p:grpSpPr>
        <a:xfrm>
          <a:off x="0" y="0"/>
          <a:ext cx="0" cy="0"/>
          <a:chOff x="0" y="0"/>
          <a:chExt cx="0" cy="0"/>
        </a:xfrm>
      </p:grpSpPr>
      <p:sp>
        <p:nvSpPr>
          <p:cNvPr id="1550" name="Google Shape;1550;p14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5">
    <p:bg>
      <p:bgPr>
        <a:solidFill>
          <a:schemeClr val="dk2"/>
        </a:solidFill>
      </p:bgPr>
    </p:bg>
    <p:spTree>
      <p:nvGrpSpPr>
        <p:cNvPr id="1551" name="Shape 1551"/>
        <p:cNvGrpSpPr/>
        <p:nvPr/>
      </p:nvGrpSpPr>
      <p:grpSpPr>
        <a:xfrm>
          <a:off x="0" y="0"/>
          <a:ext cx="0" cy="0"/>
          <a:chOff x="0" y="0"/>
          <a:chExt cx="0" cy="0"/>
        </a:xfrm>
      </p:grpSpPr>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6">
    <p:bg>
      <p:bgPr>
        <a:solidFill>
          <a:schemeClr val="lt1"/>
        </a:solidFill>
      </p:bgPr>
    </p:bg>
    <p:spTree>
      <p:nvGrpSpPr>
        <p:cNvPr id="1552" name="Shape 1552"/>
        <p:cNvGrpSpPr/>
        <p:nvPr/>
      </p:nvGrpSpPr>
      <p:grpSpPr>
        <a:xfrm>
          <a:off x="0" y="0"/>
          <a:ext cx="0" cy="0"/>
          <a:chOff x="0" y="0"/>
          <a:chExt cx="0" cy="0"/>
        </a:xfrm>
      </p:grpSpPr>
      <p:sp>
        <p:nvSpPr>
          <p:cNvPr id="1553" name="Google Shape;1553;p15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54" name="Google Shape;1554;p151"/>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7">
    <p:bg>
      <p:bgPr>
        <a:solidFill>
          <a:schemeClr val="lt1"/>
        </a:solidFill>
      </p:bgPr>
    </p:bg>
    <p:spTree>
      <p:nvGrpSpPr>
        <p:cNvPr id="1555" name="Shape 1555"/>
        <p:cNvGrpSpPr/>
        <p:nvPr/>
      </p:nvGrpSpPr>
      <p:grpSpPr>
        <a:xfrm>
          <a:off x="0" y="0"/>
          <a:ext cx="0" cy="0"/>
          <a:chOff x="0" y="0"/>
          <a:chExt cx="0" cy="0"/>
        </a:xfrm>
      </p:grpSpPr>
      <p:sp>
        <p:nvSpPr>
          <p:cNvPr id="1556" name="Google Shape;1556;p15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showMasterSp="0">
  <p:cSld name="Content E - Power Statement 3">
    <p:bg>
      <p:bgPr>
        <a:solidFill>
          <a:schemeClr val="accent1"/>
        </a:solidFill>
      </p:bgPr>
    </p:bg>
    <p:spTree>
      <p:nvGrpSpPr>
        <p:cNvPr id="1557" name="Shape 1557"/>
        <p:cNvGrpSpPr/>
        <p:nvPr/>
      </p:nvGrpSpPr>
      <p:grpSpPr>
        <a:xfrm>
          <a:off x="0" y="0"/>
          <a:ext cx="0" cy="0"/>
          <a:chOff x="0" y="0"/>
          <a:chExt cx="0" cy="0"/>
        </a:xfrm>
      </p:grpSpPr>
      <p:pic>
        <p:nvPicPr>
          <p:cNvPr descr="Background pattern&#10;&#10;Description automatically generated" id="1558" name="Google Shape;1558;p153"/>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1559" name="Google Shape;1559;p153"/>
          <p:cNvSpPr/>
          <p:nvPr/>
        </p:nvSpPr>
        <p:spPr>
          <a:xfrm>
            <a:off x="0" y="0"/>
            <a:ext cx="9143700" cy="5142900"/>
          </a:xfrm>
          <a:prstGeom prst="rect">
            <a:avLst/>
          </a:prstGeom>
          <a:solidFill>
            <a:schemeClr val="accent1">
              <a:alpha val="4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560" name="Google Shape;1560;p153"/>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pic>
        <p:nvPicPr>
          <p:cNvPr id="1561" name="Google Shape;1561;p153"/>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showMasterSp="0">
  <p:cSld name="Content E - Power Statement 4">
    <p:bg>
      <p:bgPr>
        <a:solidFill>
          <a:schemeClr val="accent2"/>
        </a:solidFill>
      </p:bgPr>
    </p:bg>
    <p:spTree>
      <p:nvGrpSpPr>
        <p:cNvPr id="1562" name="Shape 1562"/>
        <p:cNvGrpSpPr/>
        <p:nvPr/>
      </p:nvGrpSpPr>
      <p:grpSpPr>
        <a:xfrm>
          <a:off x="0" y="0"/>
          <a:ext cx="0" cy="0"/>
          <a:chOff x="0" y="0"/>
          <a:chExt cx="0" cy="0"/>
        </a:xfrm>
      </p:grpSpPr>
      <p:pic>
        <p:nvPicPr>
          <p:cNvPr descr="Background pattern&#10;&#10;Description automatically generated" id="1563" name="Google Shape;1563;p154"/>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1564" name="Google Shape;1564;p154"/>
          <p:cNvSpPr/>
          <p:nvPr/>
        </p:nvSpPr>
        <p:spPr>
          <a:xfrm>
            <a:off x="0" y="0"/>
            <a:ext cx="9143700" cy="5142900"/>
          </a:xfrm>
          <a:prstGeom prst="rect">
            <a:avLst/>
          </a:prstGeom>
          <a:solidFill>
            <a:schemeClr val="accent2">
              <a:alpha val="4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565" name="Google Shape;1565;p154"/>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solidFill>
                  <a:schemeClr val="dk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1566" name="Google Shape;1566;p154"/>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79" name="Shape 79"/>
        <p:cNvGrpSpPr/>
        <p:nvPr/>
      </p:nvGrpSpPr>
      <p:grpSpPr>
        <a:xfrm>
          <a:off x="0" y="0"/>
          <a:ext cx="0" cy="0"/>
          <a:chOff x="0" y="0"/>
          <a:chExt cx="0" cy="0"/>
        </a:xfrm>
      </p:grpSpPr>
      <p:sp>
        <p:nvSpPr>
          <p:cNvPr id="80" name="Google Shape;80;p17"/>
          <p:cNvSpPr txBox="1"/>
          <p:nvPr>
            <p:ph type="ctrTitle"/>
          </p:nvPr>
        </p:nvSpPr>
        <p:spPr>
          <a:xfrm>
            <a:off x="571493" y="890231"/>
            <a:ext cx="4000500" cy="1790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4200"/>
              <a:buFont typeface="Arial"/>
              <a:buNone/>
              <a:defRPr sz="42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7"/>
          <p:cNvSpPr txBox="1"/>
          <p:nvPr>
            <p:ph idx="1" type="subTitle"/>
          </p:nvPr>
        </p:nvSpPr>
        <p:spPr>
          <a:xfrm>
            <a:off x="571500" y="2876550"/>
            <a:ext cx="4628700" cy="9183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chemeClr val="lt1"/>
              </a:buClr>
              <a:buSzPts val="2400"/>
              <a:buNone/>
              <a:defRPr sz="2400">
                <a:solidFill>
                  <a:schemeClr val="lt1"/>
                </a:solidFill>
              </a:defRPr>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82" name="Google Shape;82;p17"/>
          <p:cNvPicPr preferRelativeResize="0"/>
          <p:nvPr/>
        </p:nvPicPr>
        <p:blipFill>
          <a:blip r:embed="rId2">
            <a:alphaModFix/>
          </a:blip>
          <a:stretch>
            <a:fillRect/>
          </a:stretch>
        </p:blipFill>
        <p:spPr>
          <a:xfrm>
            <a:off x="571500" y="457205"/>
            <a:ext cx="1918698" cy="305230"/>
          </a:xfrm>
          <a:prstGeom prst="rect">
            <a:avLst/>
          </a:prstGeom>
          <a:noFill/>
          <a:ln>
            <a:noFill/>
          </a:ln>
        </p:spPr>
      </p:pic>
      <p:cxnSp>
        <p:nvCxnSpPr>
          <p:cNvPr id="83" name="Google Shape;83;p17"/>
          <p:cNvCxnSpPr/>
          <p:nvPr/>
        </p:nvCxnSpPr>
        <p:spPr>
          <a:xfrm>
            <a:off x="571500" y="4212950"/>
            <a:ext cx="420300" cy="0"/>
          </a:xfrm>
          <a:prstGeom prst="straightConnector1">
            <a:avLst/>
          </a:prstGeom>
          <a:noFill/>
          <a:ln cap="flat" cmpd="sng" w="38100">
            <a:solidFill>
              <a:srgbClr val="FF6952"/>
            </a:solidFill>
            <a:prstDash val="solid"/>
            <a:round/>
            <a:headEnd len="med" w="med" type="none"/>
            <a:tailEnd len="med" w="med" type="none"/>
          </a:ln>
        </p:spPr>
      </p:cxnSp>
      <p:sp>
        <p:nvSpPr>
          <p:cNvPr id="84" name="Google Shape;84;p17"/>
          <p:cNvSpPr txBox="1"/>
          <p:nvPr>
            <p:ph idx="2" type="subTitle"/>
          </p:nvPr>
        </p:nvSpPr>
        <p:spPr>
          <a:xfrm>
            <a:off x="571500" y="4317000"/>
            <a:ext cx="3947700" cy="369300"/>
          </a:xfrm>
          <a:prstGeom prst="rect">
            <a:avLst/>
          </a:prstGeom>
        </p:spPr>
        <p:txBody>
          <a:bodyPr anchorCtr="0" anchor="t" bIns="0" lIns="0" spcFirstLastPara="1" rIns="0" wrap="square" tIns="0">
            <a:noAutofit/>
          </a:bodyPr>
          <a:lstStyle>
            <a:lvl1pPr lvl="0" rtl="0">
              <a:spcBef>
                <a:spcPts val="800"/>
              </a:spcBef>
              <a:spcAft>
                <a:spcPts val="0"/>
              </a:spcAft>
              <a:buClr>
                <a:schemeClr val="lt2"/>
              </a:buClr>
              <a:buSzPts val="1200"/>
              <a:buNone/>
              <a:defRPr sz="1200">
                <a:solidFill>
                  <a:schemeClr val="lt2"/>
                </a:solidFill>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85" name="Google Shape;85;p1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showMasterSp="0">
  <p:cSld name="1_Content E - Power Statement 4">
    <p:bg>
      <p:bgPr>
        <a:solidFill>
          <a:schemeClr val="accent3"/>
        </a:solidFill>
      </p:bgPr>
    </p:bg>
    <p:spTree>
      <p:nvGrpSpPr>
        <p:cNvPr id="1567" name="Shape 1567"/>
        <p:cNvGrpSpPr/>
        <p:nvPr/>
      </p:nvGrpSpPr>
      <p:grpSpPr>
        <a:xfrm>
          <a:off x="0" y="0"/>
          <a:ext cx="0" cy="0"/>
          <a:chOff x="0" y="0"/>
          <a:chExt cx="0" cy="0"/>
        </a:xfrm>
      </p:grpSpPr>
      <p:pic>
        <p:nvPicPr>
          <p:cNvPr descr="Background pattern&#10;&#10;Description automatically generated" id="1568" name="Google Shape;1568;p155"/>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1569" name="Google Shape;1569;p155"/>
          <p:cNvSpPr/>
          <p:nvPr/>
        </p:nvSpPr>
        <p:spPr>
          <a:xfrm>
            <a:off x="0" y="0"/>
            <a:ext cx="9143700" cy="5142900"/>
          </a:xfrm>
          <a:prstGeom prst="rect">
            <a:avLst/>
          </a:prstGeom>
          <a:solidFill>
            <a:schemeClr val="accent3">
              <a:alpha val="4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570" name="Google Shape;1570;p155"/>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solidFill>
                  <a:schemeClr val="dk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1571" name="Google Shape;1571;p155"/>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72" name="Shape 1572"/>
        <p:cNvGrpSpPr/>
        <p:nvPr/>
      </p:nvGrpSpPr>
      <p:grpSpPr>
        <a:xfrm>
          <a:off x="0" y="0"/>
          <a:ext cx="0" cy="0"/>
          <a:chOff x="0" y="0"/>
          <a:chExt cx="0" cy="0"/>
        </a:xfrm>
      </p:grpSpPr>
      <p:sp>
        <p:nvSpPr>
          <p:cNvPr id="1573" name="Google Shape;1573;p156"/>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DM Sans"/>
              <a:buNone/>
              <a:defRPr>
                <a:latin typeface="DM Sans"/>
                <a:ea typeface="DM Sans"/>
                <a:cs typeface="DM Sans"/>
                <a:sym typeface="DM San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74" name="Google Shape;1574;p156"/>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rtl="0">
              <a:spcBef>
                <a:spcPts val="800"/>
              </a:spcBef>
              <a:spcAft>
                <a:spcPts val="0"/>
              </a:spcAft>
              <a:buSzPts val="1800"/>
              <a:buFont typeface="Barlow"/>
              <a:buChar char="•"/>
              <a:defRPr>
                <a:latin typeface="Barlow"/>
                <a:ea typeface="Barlow"/>
                <a:cs typeface="Barlow"/>
                <a:sym typeface="Barlow"/>
              </a:defRPr>
            </a:lvl1pPr>
            <a:lvl2pPr indent="-323850" lvl="1" marL="914400" rtl="0">
              <a:spcBef>
                <a:spcPts val="400"/>
              </a:spcBef>
              <a:spcAft>
                <a:spcPts val="0"/>
              </a:spcAft>
              <a:buSzPts val="1500"/>
              <a:buFont typeface="Barlow"/>
              <a:buChar char="•"/>
              <a:defRPr>
                <a:latin typeface="Barlow"/>
                <a:ea typeface="Barlow"/>
                <a:cs typeface="Barlow"/>
                <a:sym typeface="Barlow"/>
              </a:defRPr>
            </a:lvl2pPr>
            <a:lvl3pPr indent="-304800" lvl="2" marL="1371600" rtl="0">
              <a:spcBef>
                <a:spcPts val="400"/>
              </a:spcBef>
              <a:spcAft>
                <a:spcPts val="0"/>
              </a:spcAft>
              <a:buSzPts val="1200"/>
              <a:buFont typeface="Barlow"/>
              <a:buChar char="•"/>
              <a:defRPr>
                <a:latin typeface="Barlow"/>
                <a:ea typeface="Barlow"/>
                <a:cs typeface="Barlow"/>
                <a:sym typeface="Barlow"/>
              </a:defRPr>
            </a:lvl3pPr>
            <a:lvl4pPr indent="-304800" lvl="3" marL="1828800" rtl="0">
              <a:spcBef>
                <a:spcPts val="400"/>
              </a:spcBef>
              <a:spcAft>
                <a:spcPts val="0"/>
              </a:spcAft>
              <a:buSzPts val="1200"/>
              <a:buChar char="•"/>
              <a:defRPr/>
            </a:lvl4pPr>
            <a:lvl5pPr indent="-304800" lvl="4" marL="2286000" rtl="0">
              <a:spcBef>
                <a:spcPts val="400"/>
              </a:spcBef>
              <a:spcAft>
                <a:spcPts val="0"/>
              </a:spcAft>
              <a:buSzPts val="1200"/>
              <a:buChar char="•"/>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1575" name="Google Shape;1575;p1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1576" name="Shape 1576"/>
        <p:cNvGrpSpPr/>
        <p:nvPr/>
      </p:nvGrpSpPr>
      <p:grpSpPr>
        <a:xfrm>
          <a:off x="0" y="0"/>
          <a:ext cx="0" cy="0"/>
          <a:chOff x="0" y="0"/>
          <a:chExt cx="0" cy="0"/>
        </a:xfrm>
      </p:grpSpPr>
      <p:sp>
        <p:nvSpPr>
          <p:cNvPr id="1577" name="Google Shape;1577;p15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78" name="Google Shape;1578;p157"/>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579" name="Google Shape;1579;p157"/>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580" name="Google Shape;1580;p157"/>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_1">
    <p:bg>
      <p:bgPr>
        <a:solidFill>
          <a:schemeClr val="dk2"/>
        </a:solidFill>
      </p:bgPr>
    </p:bg>
    <p:spTree>
      <p:nvGrpSpPr>
        <p:cNvPr id="1581" name="Shape 1581"/>
        <p:cNvGrpSpPr/>
        <p:nvPr/>
      </p:nvGrpSpPr>
      <p:grpSpPr>
        <a:xfrm>
          <a:off x="0" y="0"/>
          <a:ext cx="0" cy="0"/>
          <a:chOff x="0" y="0"/>
          <a:chExt cx="0" cy="0"/>
        </a:xfrm>
      </p:grpSpPr>
      <p:sp>
        <p:nvSpPr>
          <p:cNvPr id="1582" name="Google Shape;1582;p15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83" name="Google Shape;1583;p158"/>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1_9 Content B - 2 Column">
    <p:spTree>
      <p:nvGrpSpPr>
        <p:cNvPr id="1584" name="Shape 1584"/>
        <p:cNvGrpSpPr/>
        <p:nvPr/>
      </p:nvGrpSpPr>
      <p:grpSpPr>
        <a:xfrm>
          <a:off x="0" y="0"/>
          <a:ext cx="0" cy="0"/>
          <a:chOff x="0" y="0"/>
          <a:chExt cx="0" cy="0"/>
        </a:xfrm>
      </p:grpSpPr>
      <p:sp>
        <p:nvSpPr>
          <p:cNvPr id="1585" name="Google Shape;1585;p15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86" name="Google Shape;1586;p159"/>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87" name="Google Shape;1587;p159"/>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88" name="Google Shape;1588;p159"/>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589" name="Google Shape;1589;p159"/>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590" name="Google Shape;1590;p15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591" name="Google Shape;1591;p159"/>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_12 Content C - 3 Column w/ Icon Spot">
    <p:spTree>
      <p:nvGrpSpPr>
        <p:cNvPr id="1592" name="Shape 1592"/>
        <p:cNvGrpSpPr/>
        <p:nvPr/>
      </p:nvGrpSpPr>
      <p:grpSpPr>
        <a:xfrm>
          <a:off x="0" y="0"/>
          <a:ext cx="0" cy="0"/>
          <a:chOff x="0" y="0"/>
          <a:chExt cx="0" cy="0"/>
        </a:xfrm>
      </p:grpSpPr>
      <p:sp>
        <p:nvSpPr>
          <p:cNvPr id="1593" name="Google Shape;1593;p16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594" name="Google Shape;1594;p160"/>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595" name="Google Shape;1595;p160"/>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596" name="Google Shape;1596;p160"/>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597" name="Google Shape;1597;p160"/>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598" name="Google Shape;1598;p160"/>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599" name="Google Shape;1599;p160"/>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600" name="Google Shape;1600;p16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01" name="Google Shape;1601;p160"/>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1_7 Content A - Basic_2">
    <p:bg>
      <p:bgPr>
        <a:solidFill>
          <a:schemeClr val="lt1"/>
        </a:solidFill>
      </p:bgPr>
    </p:bg>
    <p:spTree>
      <p:nvGrpSpPr>
        <p:cNvPr id="1602" name="Shape 1602"/>
        <p:cNvGrpSpPr/>
        <p:nvPr/>
      </p:nvGrpSpPr>
      <p:grpSpPr>
        <a:xfrm>
          <a:off x="0" y="0"/>
          <a:ext cx="0" cy="0"/>
          <a:chOff x="0" y="0"/>
          <a:chExt cx="0" cy="0"/>
        </a:xfrm>
      </p:grpSpPr>
      <p:sp>
        <p:nvSpPr>
          <p:cNvPr id="1603" name="Google Shape;1603;p16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604" name="Google Shape;1604;p161"/>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05" name="Google Shape;1605;p16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06" name="Google Shape;1606;p161"/>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dk1"/>
              </a:buClr>
              <a:buSzPts val="1800"/>
              <a:buNone/>
              <a:defRPr b="0">
                <a:solidFill>
                  <a:schemeClr val="dk1"/>
                </a:solidFill>
                <a:latin typeface="DM Sans Medium"/>
                <a:ea typeface="DM Sans Medium"/>
                <a:cs typeface="DM Sans Medium"/>
                <a:sym typeface="DM Sans Medium"/>
              </a:defRPr>
            </a:lvl1pPr>
            <a:lvl2pPr indent="-323850" lvl="1" marL="914400" rtl="0" algn="l">
              <a:lnSpc>
                <a:spcPct val="90000"/>
              </a:lnSpc>
              <a:spcBef>
                <a:spcPts val="400"/>
              </a:spcBef>
              <a:spcAft>
                <a:spcPts val="0"/>
              </a:spcAft>
              <a:buClr>
                <a:schemeClr val="dk1"/>
              </a:buClr>
              <a:buSzPts val="1500"/>
              <a:buChar char="•"/>
              <a:defRPr>
                <a:solidFill>
                  <a:schemeClr val="dk1"/>
                </a:solidFill>
              </a:defRPr>
            </a:lvl2pPr>
            <a:lvl3pPr indent="-304800" lvl="2" marL="1371600" rtl="0" algn="l">
              <a:lnSpc>
                <a:spcPct val="90000"/>
              </a:lnSpc>
              <a:spcBef>
                <a:spcPts val="400"/>
              </a:spcBef>
              <a:spcAft>
                <a:spcPts val="0"/>
              </a:spcAft>
              <a:buClr>
                <a:schemeClr val="dk1"/>
              </a:buClr>
              <a:buSzPts val="1200"/>
              <a:buChar char="•"/>
              <a:defRPr>
                <a:solidFill>
                  <a:schemeClr val="dk1"/>
                </a:solidFill>
              </a:defRPr>
            </a:lvl3pPr>
            <a:lvl4pPr indent="-304800" lvl="3" marL="1828800" rtl="0" algn="l">
              <a:lnSpc>
                <a:spcPct val="90000"/>
              </a:lnSpc>
              <a:spcBef>
                <a:spcPts val="400"/>
              </a:spcBef>
              <a:spcAft>
                <a:spcPts val="0"/>
              </a:spcAft>
              <a:buClr>
                <a:schemeClr val="dk1"/>
              </a:buClr>
              <a:buSzPts val="1200"/>
              <a:buChar char="•"/>
              <a:defRPr>
                <a:solidFill>
                  <a:schemeClr val="dk1"/>
                </a:solidFill>
              </a:defRPr>
            </a:lvl4pPr>
            <a:lvl5pPr indent="-304800" lvl="4" marL="2286000" rtl="0" algn="l">
              <a:lnSpc>
                <a:spcPct val="90000"/>
              </a:lnSpc>
              <a:spcBef>
                <a:spcPts val="400"/>
              </a:spcBef>
              <a:spcAft>
                <a:spcPts val="0"/>
              </a:spcAft>
              <a:buClr>
                <a:schemeClr val="dk1"/>
              </a:buClr>
              <a:buSzPts val="1200"/>
              <a:buChar char="•"/>
              <a:defRPr>
                <a:solidFill>
                  <a:schemeClr val="dk1"/>
                </a:solidFill>
              </a:defRPr>
            </a:lvl5pPr>
            <a:lvl6pPr indent="-304800" lvl="5" marL="2743200" rtl="0" algn="l">
              <a:lnSpc>
                <a:spcPct val="90000"/>
              </a:lnSpc>
              <a:spcBef>
                <a:spcPts val="400"/>
              </a:spcBef>
              <a:spcAft>
                <a:spcPts val="0"/>
              </a:spcAft>
              <a:buClr>
                <a:schemeClr val="dk1"/>
              </a:buClr>
              <a:buSzPts val="1200"/>
              <a:buChar char="•"/>
              <a:defRPr>
                <a:solidFill>
                  <a:schemeClr val="dk1"/>
                </a:solidFill>
              </a:defRPr>
            </a:lvl6pPr>
            <a:lvl7pPr indent="-304800" lvl="6" marL="3200400" rtl="0" algn="l">
              <a:lnSpc>
                <a:spcPct val="90000"/>
              </a:lnSpc>
              <a:spcBef>
                <a:spcPts val="400"/>
              </a:spcBef>
              <a:spcAft>
                <a:spcPts val="0"/>
              </a:spcAft>
              <a:buClr>
                <a:schemeClr val="dk1"/>
              </a:buClr>
              <a:buSzPts val="1200"/>
              <a:buChar char="•"/>
              <a:defRPr>
                <a:solidFill>
                  <a:schemeClr val="dk1"/>
                </a:solidFill>
              </a:defRPr>
            </a:lvl7pPr>
            <a:lvl8pPr indent="-304800" lvl="7" marL="3657600" rtl="0" algn="l">
              <a:lnSpc>
                <a:spcPct val="90000"/>
              </a:lnSpc>
              <a:spcBef>
                <a:spcPts val="400"/>
              </a:spcBef>
              <a:spcAft>
                <a:spcPts val="0"/>
              </a:spcAft>
              <a:buClr>
                <a:schemeClr val="dk1"/>
              </a:buClr>
              <a:buSzPts val="1200"/>
              <a:buChar char="•"/>
              <a:defRPr>
                <a:solidFill>
                  <a:schemeClr val="dk1"/>
                </a:solidFill>
              </a:defRPr>
            </a:lvl8pPr>
            <a:lvl9pPr indent="-304800" lvl="8" marL="4114800" rtl="0" algn="l">
              <a:lnSpc>
                <a:spcPct val="90000"/>
              </a:lnSpc>
              <a:spcBef>
                <a:spcPts val="400"/>
              </a:spcBef>
              <a:spcAft>
                <a:spcPts val="0"/>
              </a:spcAft>
              <a:buClr>
                <a:schemeClr val="dk1"/>
              </a:buClr>
              <a:buSzPts val="1200"/>
              <a:buChar char="•"/>
              <a:defRPr>
                <a:solidFill>
                  <a:schemeClr val="dk1"/>
                </a:solidFill>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4_1">
    <p:bg>
      <p:bgPr>
        <a:solidFill>
          <a:schemeClr val="dk2"/>
        </a:solidFill>
      </p:bgPr>
    </p:bg>
    <p:spTree>
      <p:nvGrpSpPr>
        <p:cNvPr id="1607" name="Shape 160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86" name="Shape 86"/>
        <p:cNvGrpSpPr/>
        <p:nvPr/>
      </p:nvGrpSpPr>
      <p:grpSpPr>
        <a:xfrm>
          <a:off x="0" y="0"/>
          <a:ext cx="0" cy="0"/>
          <a:chOff x="0" y="0"/>
          <a:chExt cx="0" cy="0"/>
        </a:xfrm>
      </p:grpSpPr>
      <p:sp>
        <p:nvSpPr>
          <p:cNvPr id="87" name="Google Shape;87;p1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88" name="Google Shape;88;p1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89" name="Google Shape;89;p18"/>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0" name="Google Shape;90;p1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91" name="Shape 91"/>
        <p:cNvGrpSpPr/>
        <p:nvPr/>
      </p:nvGrpSpPr>
      <p:grpSpPr>
        <a:xfrm>
          <a:off x="0" y="0"/>
          <a:ext cx="0" cy="0"/>
          <a:chOff x="0" y="0"/>
          <a:chExt cx="0" cy="0"/>
        </a:xfrm>
      </p:grpSpPr>
      <p:sp>
        <p:nvSpPr>
          <p:cNvPr id="92" name="Google Shape;92;p19"/>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3" name="Google Shape;93;p19"/>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94" name="Google Shape;94;p19"/>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5" name="Google Shape;95;p1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96" name="Shape 96"/>
        <p:cNvGrpSpPr/>
        <p:nvPr/>
      </p:nvGrpSpPr>
      <p:grpSpPr>
        <a:xfrm>
          <a:off x="0" y="0"/>
          <a:ext cx="0" cy="0"/>
          <a:chOff x="0" y="0"/>
          <a:chExt cx="0" cy="0"/>
        </a:xfrm>
      </p:grpSpPr>
      <p:sp>
        <p:nvSpPr>
          <p:cNvPr id="97" name="Google Shape;97;p20"/>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8" name="Google Shape;98;p20"/>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99" name="Google Shape;99;p20"/>
          <p:cNvCxnSpPr/>
          <p:nvPr/>
        </p:nvCxnSpPr>
        <p:spPr>
          <a:xfrm>
            <a:off x="457506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00" name="Google Shape;100;p20"/>
          <p:cNvSpPr txBox="1"/>
          <p:nvPr>
            <p:ph idx="2" type="body"/>
          </p:nvPr>
        </p:nvSpPr>
        <p:spPr>
          <a:xfrm>
            <a:off x="57150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1" name="Google Shape;101;p20"/>
          <p:cNvSpPr txBox="1"/>
          <p:nvPr>
            <p:ph idx="3" type="body"/>
          </p:nvPr>
        </p:nvSpPr>
        <p:spPr>
          <a:xfrm>
            <a:off x="5188650"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2" name="Google Shape;102;p20"/>
          <p:cNvSpPr txBox="1"/>
          <p:nvPr>
            <p:ph idx="4" type="subTitle"/>
          </p:nvPr>
        </p:nvSpPr>
        <p:spPr>
          <a:xfrm>
            <a:off x="597010" y="1477750"/>
            <a:ext cx="33642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03" name="Google Shape;103;p20"/>
          <p:cNvSpPr txBox="1"/>
          <p:nvPr>
            <p:ph idx="5" type="subTitle"/>
          </p:nvPr>
        </p:nvSpPr>
        <p:spPr>
          <a:xfrm>
            <a:off x="5201475" y="1477750"/>
            <a:ext cx="3364500" cy="482400"/>
          </a:xfrm>
          <a:prstGeom prst="rect">
            <a:avLst/>
          </a:prstGeom>
        </p:spPr>
        <p:txBody>
          <a:bodyPr anchorCtr="0" anchor="t" bIns="0" lIns="0" spcFirstLastPara="1" rIns="0" wrap="square" tIns="0">
            <a:noAutofit/>
          </a:bodyPr>
          <a:lstStyle>
            <a:lvl1pPr lvl="0" rtl="0">
              <a:spcBef>
                <a:spcPts val="800"/>
              </a:spcBef>
              <a:spcAft>
                <a:spcPts val="0"/>
              </a:spcAft>
              <a:buClr>
                <a:schemeClr val="dk1"/>
              </a:buClr>
              <a:buSzPts val="1500"/>
              <a:buNone/>
              <a:defRPr b="1" sz="1500"/>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04" name="Google Shape;104;p2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105" name="Shape 105"/>
        <p:cNvGrpSpPr/>
        <p:nvPr/>
      </p:nvGrpSpPr>
      <p:grpSpPr>
        <a:xfrm>
          <a:off x="0" y="0"/>
          <a:ext cx="0" cy="0"/>
          <a:chOff x="0" y="0"/>
          <a:chExt cx="0" cy="0"/>
        </a:xfrm>
      </p:grpSpPr>
      <p:sp>
        <p:nvSpPr>
          <p:cNvPr id="106" name="Google Shape;106;p21"/>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07" name="Google Shape;107;p21"/>
          <p:cNvSpPr txBox="1"/>
          <p:nvPr>
            <p:ph idx="1" type="body"/>
          </p:nvPr>
        </p:nvSpPr>
        <p:spPr>
          <a:xfrm>
            <a:off x="571500" y="2990175"/>
            <a:ext cx="33900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08" name="Google Shape;108;p21"/>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09" name="Google Shape;109;p21"/>
          <p:cNvSpPr txBox="1"/>
          <p:nvPr>
            <p:ph idx="3" type="body"/>
          </p:nvPr>
        </p:nvSpPr>
        <p:spPr>
          <a:xfrm>
            <a:off x="5200250" y="2990175"/>
            <a:ext cx="33723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10" name="Google Shape;110;p21"/>
          <p:cNvSpPr txBox="1"/>
          <p:nvPr>
            <p:ph idx="4" type="subTitle"/>
          </p:nvPr>
        </p:nvSpPr>
        <p:spPr>
          <a:xfrm>
            <a:off x="597010" y="2344975"/>
            <a:ext cx="33642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600"/>
              <a:buNone/>
              <a:defRPr b="1" sz="16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11" name="Google Shape;111;p21"/>
          <p:cNvSpPr txBox="1"/>
          <p:nvPr>
            <p:ph idx="5" type="subTitle"/>
          </p:nvPr>
        </p:nvSpPr>
        <p:spPr>
          <a:xfrm>
            <a:off x="5213008" y="2344975"/>
            <a:ext cx="33468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cxnSp>
        <p:nvCxnSpPr>
          <p:cNvPr id="112" name="Google Shape;112;p21"/>
          <p:cNvCxnSpPr/>
          <p:nvPr/>
        </p:nvCxnSpPr>
        <p:spPr>
          <a:xfrm>
            <a:off x="4575088"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3" name="Google Shape;113;p2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114" name="Shape 114"/>
        <p:cNvGrpSpPr/>
        <p:nvPr/>
      </p:nvGrpSpPr>
      <p:grpSpPr>
        <a:xfrm>
          <a:off x="0" y="0"/>
          <a:ext cx="0" cy="0"/>
          <a:chOff x="0" y="0"/>
          <a:chExt cx="0" cy="0"/>
        </a:xfrm>
      </p:grpSpPr>
      <p:sp>
        <p:nvSpPr>
          <p:cNvPr id="115" name="Google Shape;115;p22"/>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6" name="Google Shape;116;p22"/>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cxnSp>
        <p:nvCxnSpPr>
          <p:cNvPr id="117" name="Google Shape;117;p22"/>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18" name="Google Shape;118;p22"/>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9" name="Google Shape;119;p22"/>
          <p:cNvSpPr txBox="1"/>
          <p:nvPr>
            <p:ph idx="2"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20" name="Google Shape;120;p22"/>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21" name="Google Shape;121;p22"/>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22" name="Google Shape;122;p22"/>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23" name="Google Shape;123;p22"/>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24" name="Google Shape;124;p22"/>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25" name="Google Shape;125;p2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126" name="Shape 126"/>
        <p:cNvGrpSpPr/>
        <p:nvPr/>
      </p:nvGrpSpPr>
      <p:grpSpPr>
        <a:xfrm>
          <a:off x="0" y="0"/>
          <a:ext cx="0" cy="0"/>
          <a:chOff x="0" y="0"/>
          <a:chExt cx="0" cy="0"/>
        </a:xfrm>
      </p:grpSpPr>
      <p:sp>
        <p:nvSpPr>
          <p:cNvPr id="127" name="Google Shape;127;p2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28" name="Google Shape;128;p23"/>
          <p:cNvSpPr txBox="1"/>
          <p:nvPr>
            <p:ph idx="1" type="body"/>
          </p:nvPr>
        </p:nvSpPr>
        <p:spPr>
          <a:xfrm>
            <a:off x="5715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29" name="Google Shape;129;p23"/>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30" name="Google Shape;130;p23"/>
          <p:cNvSpPr txBox="1"/>
          <p:nvPr>
            <p:ph idx="3" type="body"/>
          </p:nvPr>
        </p:nvSpPr>
        <p:spPr>
          <a:xfrm>
            <a:off x="336270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1" name="Google Shape;131;p23"/>
          <p:cNvSpPr txBox="1"/>
          <p:nvPr>
            <p:ph idx="4" type="subTitle"/>
          </p:nvPr>
        </p:nvSpPr>
        <p:spPr>
          <a:xfrm>
            <a:off x="58970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32" name="Google Shape;132;p23"/>
          <p:cNvSpPr txBox="1"/>
          <p:nvPr>
            <p:ph idx="5" type="subTitle"/>
          </p:nvPr>
        </p:nvSpPr>
        <p:spPr>
          <a:xfrm>
            <a:off x="3371850" y="2344975"/>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33" name="Google Shape;133;p23"/>
          <p:cNvSpPr txBox="1"/>
          <p:nvPr>
            <p:ph idx="6" type="body"/>
          </p:nvPr>
        </p:nvSpPr>
        <p:spPr>
          <a:xfrm>
            <a:off x="6127350"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4" name="Google Shape;134;p23"/>
          <p:cNvSpPr txBox="1"/>
          <p:nvPr>
            <p:ph idx="7" type="subTitle"/>
          </p:nvPr>
        </p:nvSpPr>
        <p:spPr>
          <a:xfrm>
            <a:off x="6136500" y="2344977"/>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cxnSp>
        <p:nvCxnSpPr>
          <p:cNvPr id="135" name="Google Shape;135;p23"/>
          <p:cNvCxnSpPr/>
          <p:nvPr/>
        </p:nvCxnSpPr>
        <p:spPr>
          <a:xfrm>
            <a:off x="5951911"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36" name="Google Shape;136;p23"/>
          <p:cNvCxnSpPr/>
          <p:nvPr/>
        </p:nvCxnSpPr>
        <p:spPr>
          <a:xfrm>
            <a:off x="3178213"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37" name="Google Shape;137;p2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138" name="Shape 138"/>
        <p:cNvGrpSpPr/>
        <p:nvPr/>
      </p:nvGrpSpPr>
      <p:grpSpPr>
        <a:xfrm>
          <a:off x="0" y="0"/>
          <a:ext cx="0" cy="0"/>
          <a:chOff x="0" y="0"/>
          <a:chExt cx="0" cy="0"/>
        </a:xfrm>
      </p:grpSpPr>
      <p:sp>
        <p:nvSpPr>
          <p:cNvPr id="139" name="Google Shape;139;p24"/>
          <p:cNvSpPr/>
          <p:nvPr/>
        </p:nvSpPr>
        <p:spPr>
          <a:xfrm>
            <a:off x="59865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32218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457200" y="1369225"/>
            <a:ext cx="2700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43" name="Google Shape;143;p24"/>
          <p:cNvSpPr txBox="1"/>
          <p:nvPr>
            <p:ph idx="1" type="body"/>
          </p:nvPr>
        </p:nvSpPr>
        <p:spPr>
          <a:xfrm>
            <a:off x="5715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4" name="Google Shape;144;p24"/>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45" name="Google Shape;145;p24"/>
          <p:cNvSpPr txBox="1"/>
          <p:nvPr>
            <p:ph idx="3" type="body"/>
          </p:nvPr>
        </p:nvSpPr>
        <p:spPr>
          <a:xfrm>
            <a:off x="336270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6" name="Google Shape;146;p24"/>
          <p:cNvSpPr txBox="1"/>
          <p:nvPr>
            <p:ph idx="4" type="body"/>
          </p:nvPr>
        </p:nvSpPr>
        <p:spPr>
          <a:xfrm>
            <a:off x="6127350" y="2119175"/>
            <a:ext cx="24186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47" name="Google Shape;147;p24"/>
          <p:cNvSpPr txBox="1"/>
          <p:nvPr>
            <p:ph idx="5" type="subTitle"/>
          </p:nvPr>
        </p:nvSpPr>
        <p:spPr>
          <a:xfrm>
            <a:off x="5897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48" name="Google Shape;148;p24"/>
          <p:cNvSpPr txBox="1"/>
          <p:nvPr>
            <p:ph idx="6" type="subTitle"/>
          </p:nvPr>
        </p:nvSpPr>
        <p:spPr>
          <a:xfrm>
            <a:off x="337185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49" name="Google Shape;149;p24"/>
          <p:cNvSpPr txBox="1"/>
          <p:nvPr>
            <p:ph idx="7" type="subTitle"/>
          </p:nvPr>
        </p:nvSpPr>
        <p:spPr>
          <a:xfrm>
            <a:off x="6136500" y="1477752"/>
            <a:ext cx="2400300" cy="4824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500"/>
              <a:buNone/>
              <a:defRPr b="1" sz="1500"/>
            </a:lvl1pPr>
            <a:lvl2pPr lvl="1" rtl="0">
              <a:lnSpc>
                <a:spcPct val="115000"/>
              </a:lnSpc>
              <a:spcBef>
                <a:spcPts val="400"/>
              </a:spcBef>
              <a:spcAft>
                <a:spcPts val="0"/>
              </a:spcAft>
              <a:buSzPts val="1500"/>
              <a:buNone/>
              <a:defRPr/>
            </a:lvl2pPr>
            <a:lvl3pPr lvl="2" rtl="0">
              <a:lnSpc>
                <a:spcPct val="115000"/>
              </a:lnSpc>
              <a:spcBef>
                <a:spcPts val="400"/>
              </a:spcBef>
              <a:spcAft>
                <a:spcPts val="0"/>
              </a:spcAft>
              <a:buSzPts val="1500"/>
              <a:buNone/>
              <a:defRPr sz="1500"/>
            </a:lvl3pPr>
            <a:lvl4pPr lvl="3" rtl="0">
              <a:lnSpc>
                <a:spcPct val="115000"/>
              </a:lnSpc>
              <a:spcBef>
                <a:spcPts val="400"/>
              </a:spcBef>
              <a:spcAft>
                <a:spcPts val="0"/>
              </a:spcAft>
              <a:buSzPts val="1500"/>
              <a:buNone/>
              <a:defRPr sz="1500"/>
            </a:lvl4pPr>
            <a:lvl5pPr lvl="4" rtl="0">
              <a:lnSpc>
                <a:spcPct val="115000"/>
              </a:lnSpc>
              <a:spcBef>
                <a:spcPts val="400"/>
              </a:spcBef>
              <a:spcAft>
                <a:spcPts val="0"/>
              </a:spcAft>
              <a:buSzPts val="1500"/>
              <a:buNone/>
              <a:defRPr sz="1500"/>
            </a:lvl5pPr>
            <a:lvl6pPr lvl="5" rtl="0">
              <a:lnSpc>
                <a:spcPct val="115000"/>
              </a:lnSpc>
              <a:spcBef>
                <a:spcPts val="400"/>
              </a:spcBef>
              <a:spcAft>
                <a:spcPts val="0"/>
              </a:spcAft>
              <a:buSzPts val="1500"/>
              <a:buNone/>
              <a:defRPr sz="1500"/>
            </a:lvl6pPr>
            <a:lvl7pPr lvl="6" rtl="0">
              <a:lnSpc>
                <a:spcPct val="115000"/>
              </a:lnSpc>
              <a:spcBef>
                <a:spcPts val="400"/>
              </a:spcBef>
              <a:spcAft>
                <a:spcPts val="0"/>
              </a:spcAft>
              <a:buSzPts val="1500"/>
              <a:buNone/>
              <a:defRPr sz="1500"/>
            </a:lvl7pPr>
            <a:lvl8pPr lvl="7" rtl="0">
              <a:lnSpc>
                <a:spcPct val="115000"/>
              </a:lnSpc>
              <a:spcBef>
                <a:spcPts val="400"/>
              </a:spcBef>
              <a:spcAft>
                <a:spcPts val="0"/>
              </a:spcAft>
              <a:buSzPts val="1500"/>
              <a:buNone/>
              <a:defRPr sz="1500"/>
            </a:lvl8pPr>
            <a:lvl9pPr lvl="8" rtl="0">
              <a:lnSpc>
                <a:spcPct val="115000"/>
              </a:lnSpc>
              <a:spcBef>
                <a:spcPts val="400"/>
              </a:spcBef>
              <a:spcAft>
                <a:spcPts val="0"/>
              </a:spcAft>
              <a:buSzPts val="1500"/>
              <a:buNone/>
              <a:defRPr sz="1500"/>
            </a:lvl9pPr>
          </a:lstStyle>
          <a:p/>
        </p:txBody>
      </p:sp>
      <p:sp>
        <p:nvSpPr>
          <p:cNvPr id="150" name="Google Shape;150;p2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51" name="Shape 151"/>
        <p:cNvGrpSpPr/>
        <p:nvPr/>
      </p:nvGrpSpPr>
      <p:grpSpPr>
        <a:xfrm>
          <a:off x="0" y="0"/>
          <a:ext cx="0" cy="0"/>
          <a:chOff x="0" y="0"/>
          <a:chExt cx="0" cy="0"/>
        </a:xfrm>
      </p:grpSpPr>
      <p:sp>
        <p:nvSpPr>
          <p:cNvPr id="152" name="Google Shape;152;p25"/>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53" name="Google Shape;153;p25"/>
          <p:cNvSpPr/>
          <p:nvPr/>
        </p:nvSpPr>
        <p:spPr>
          <a:xfrm>
            <a:off x="45193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txBox="1"/>
          <p:nvPr>
            <p:ph idx="1" type="body"/>
          </p:nvPr>
        </p:nvSpPr>
        <p:spPr>
          <a:xfrm>
            <a:off x="57150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5" name="Google Shape;155;p25"/>
          <p:cNvSpPr txBox="1"/>
          <p:nvPr>
            <p:ph idx="2" type="body"/>
          </p:nvPr>
        </p:nvSpPr>
        <p:spPr>
          <a:xfrm>
            <a:off x="4624700"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56" name="Google Shape;156;p25"/>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800"/>
              <a:buNone/>
              <a:defRPr sz="1800"/>
            </a:lvl2pPr>
            <a:lvl3pPr lvl="2" rtl="0">
              <a:spcBef>
                <a:spcPts val="400"/>
              </a:spcBef>
              <a:spcAft>
                <a:spcPts val="0"/>
              </a:spcAft>
              <a:buSzPts val="1800"/>
              <a:buNone/>
              <a:defRPr sz="1800"/>
            </a:lvl3pPr>
            <a:lvl4pPr lvl="3" rtl="0">
              <a:spcBef>
                <a:spcPts val="400"/>
              </a:spcBef>
              <a:spcAft>
                <a:spcPts val="0"/>
              </a:spcAft>
              <a:buSzPts val="1800"/>
              <a:buNone/>
              <a:defRPr sz="1800"/>
            </a:lvl4pPr>
            <a:lvl5pPr lvl="4" rtl="0">
              <a:spcBef>
                <a:spcPts val="400"/>
              </a:spcBef>
              <a:spcAft>
                <a:spcPts val="0"/>
              </a:spcAft>
              <a:buSzPts val="1800"/>
              <a:buNone/>
              <a:defRPr sz="1800"/>
            </a:lvl5pPr>
            <a:lvl6pPr lvl="5" rtl="0">
              <a:spcBef>
                <a:spcPts val="400"/>
              </a:spcBef>
              <a:spcAft>
                <a:spcPts val="0"/>
              </a:spcAft>
              <a:buSzPts val="1800"/>
              <a:buNone/>
              <a:defRPr sz="1800"/>
            </a:lvl6pPr>
            <a:lvl7pPr lvl="6" rtl="0">
              <a:spcBef>
                <a:spcPts val="400"/>
              </a:spcBef>
              <a:spcAft>
                <a:spcPts val="0"/>
              </a:spcAft>
              <a:buSzPts val="1800"/>
              <a:buNone/>
              <a:defRPr sz="1800"/>
            </a:lvl7pPr>
            <a:lvl8pPr lvl="7" rtl="0">
              <a:spcBef>
                <a:spcPts val="400"/>
              </a:spcBef>
              <a:spcAft>
                <a:spcPts val="0"/>
              </a:spcAft>
              <a:buSzPts val="1800"/>
              <a:buNone/>
              <a:defRPr sz="1800"/>
            </a:lvl8pPr>
            <a:lvl9pPr lvl="8" rtl="0">
              <a:spcBef>
                <a:spcPts val="400"/>
              </a:spcBef>
              <a:spcAft>
                <a:spcPts val="0"/>
              </a:spcAft>
              <a:buSzPts val="1800"/>
              <a:buNone/>
              <a:defRPr sz="1800"/>
            </a:lvl9pPr>
          </a:lstStyle>
          <a:p/>
        </p:txBody>
      </p:sp>
      <p:sp>
        <p:nvSpPr>
          <p:cNvPr id="157" name="Google Shape;157;p2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58" name="Shape 158"/>
        <p:cNvGrpSpPr/>
        <p:nvPr/>
      </p:nvGrpSpPr>
      <p:grpSpPr>
        <a:xfrm>
          <a:off x="0" y="0"/>
          <a:ext cx="0" cy="0"/>
          <a:chOff x="0" y="0"/>
          <a:chExt cx="0" cy="0"/>
        </a:xfrm>
      </p:grpSpPr>
      <p:sp>
        <p:nvSpPr>
          <p:cNvPr id="159" name="Google Shape;159;p2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0" name="Google Shape;160;p26"/>
          <p:cNvSpPr/>
          <p:nvPr/>
        </p:nvSpPr>
        <p:spPr>
          <a:xfrm>
            <a:off x="457200" y="1369225"/>
            <a:ext cx="4167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 type="body"/>
          </p:nvPr>
        </p:nvSpPr>
        <p:spPr>
          <a:xfrm>
            <a:off x="5305650" y="1491625"/>
            <a:ext cx="32670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62" name="Google Shape;162;p26"/>
          <p:cNvSpPr txBox="1"/>
          <p:nvPr>
            <p:ph idx="2" type="body"/>
          </p:nvPr>
        </p:nvSpPr>
        <p:spPr>
          <a:xfrm>
            <a:off x="569538"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63" name="Google Shape;163;p26"/>
          <p:cNvSpPr txBox="1"/>
          <p:nvPr>
            <p:ph idx="3"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64" name="Google Shape;164;p2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65" name="Shape 165"/>
        <p:cNvGrpSpPr/>
        <p:nvPr/>
      </p:nvGrpSpPr>
      <p:grpSpPr>
        <a:xfrm>
          <a:off x="0" y="0"/>
          <a:ext cx="0" cy="0"/>
          <a:chOff x="0" y="0"/>
          <a:chExt cx="0" cy="0"/>
        </a:xfrm>
      </p:grpSpPr>
      <p:sp>
        <p:nvSpPr>
          <p:cNvPr id="166" name="Google Shape;166;p27"/>
          <p:cNvSpPr/>
          <p:nvPr/>
        </p:nvSpPr>
        <p:spPr>
          <a:xfrm>
            <a:off x="457200" y="1369225"/>
            <a:ext cx="8229300" cy="33171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8" name="Google Shape;168;p27"/>
          <p:cNvSpPr txBox="1"/>
          <p:nvPr>
            <p:ph idx="1"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69" name="Google Shape;169;p27"/>
          <p:cNvSpPr txBox="1"/>
          <p:nvPr>
            <p:ph idx="2"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70" name="Google Shape;170;p2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71" name="Shape 171"/>
        <p:cNvGrpSpPr/>
        <p:nvPr/>
      </p:nvGrpSpPr>
      <p:grpSpPr>
        <a:xfrm>
          <a:off x="0" y="0"/>
          <a:ext cx="0" cy="0"/>
          <a:chOff x="0" y="0"/>
          <a:chExt cx="0" cy="0"/>
        </a:xfrm>
      </p:grpSpPr>
      <p:sp>
        <p:nvSpPr>
          <p:cNvPr id="172" name="Google Shape;172;p28"/>
          <p:cNvSpPr/>
          <p:nvPr/>
        </p:nvSpPr>
        <p:spPr>
          <a:xfrm>
            <a:off x="4622325"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457200" y="3110699"/>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4622325"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457200" y="1369225"/>
            <a:ext cx="4062000" cy="15792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77" name="Google Shape;177;p28"/>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78" name="Google Shape;178;p28"/>
          <p:cNvSpPr txBox="1"/>
          <p:nvPr>
            <p:ph idx="2" type="subTitle"/>
          </p:nvPr>
        </p:nvSpPr>
        <p:spPr>
          <a:xfrm>
            <a:off x="57367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79" name="Google Shape;179;p28"/>
          <p:cNvSpPr txBox="1"/>
          <p:nvPr>
            <p:ph idx="3" type="subTitle"/>
          </p:nvPr>
        </p:nvSpPr>
        <p:spPr>
          <a:xfrm>
            <a:off x="4736325" y="1491625"/>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80" name="Google Shape;180;p28"/>
          <p:cNvSpPr txBox="1"/>
          <p:nvPr>
            <p:ph idx="4" type="subTitle"/>
          </p:nvPr>
        </p:nvSpPr>
        <p:spPr>
          <a:xfrm>
            <a:off x="57367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81" name="Google Shape;181;p28"/>
          <p:cNvSpPr txBox="1"/>
          <p:nvPr>
            <p:ph idx="5" type="subTitle"/>
          </p:nvPr>
        </p:nvSpPr>
        <p:spPr>
          <a:xfrm>
            <a:off x="4736325" y="3226551"/>
            <a:ext cx="3834000" cy="1338900"/>
          </a:xfrm>
          <a:prstGeom prst="rect">
            <a:avLst/>
          </a:prstGeom>
        </p:spPr>
        <p:txBody>
          <a:bodyPr anchorCtr="0" anchor="t" bIns="0" lIns="0" spcFirstLastPara="1" rIns="0" wrap="square" tIns="0">
            <a:noAutofit/>
          </a:bodyPr>
          <a:lstStyle>
            <a:lvl1pPr lvl="0" rtl="0">
              <a:lnSpc>
                <a:spcPct val="115000"/>
              </a:lnSpc>
              <a:spcBef>
                <a:spcPts val="800"/>
              </a:spcBef>
              <a:spcAft>
                <a:spcPts val="0"/>
              </a:spcAft>
              <a:buClr>
                <a:schemeClr val="dk1"/>
              </a:buClr>
              <a:buSzPts val="1200"/>
              <a:buNone/>
              <a:defRPr sz="1200"/>
            </a:lvl1pPr>
            <a:lvl2pPr lvl="1" rtl="0">
              <a:lnSpc>
                <a:spcPct val="115000"/>
              </a:lnSpc>
              <a:spcBef>
                <a:spcPts val="400"/>
              </a:spcBef>
              <a:spcAft>
                <a:spcPts val="0"/>
              </a:spcAft>
              <a:buClr>
                <a:schemeClr val="dk1"/>
              </a:buClr>
              <a:buSzPts val="1200"/>
              <a:buNone/>
              <a:defRPr sz="1200"/>
            </a:lvl2pPr>
            <a:lvl3pPr lvl="2" rtl="0">
              <a:lnSpc>
                <a:spcPct val="115000"/>
              </a:lnSpc>
              <a:spcBef>
                <a:spcPts val="400"/>
              </a:spcBef>
              <a:spcAft>
                <a:spcPts val="0"/>
              </a:spcAft>
              <a:buSzPts val="1200"/>
              <a:buNone/>
              <a:defRPr/>
            </a:lvl3pPr>
            <a:lvl4pPr lvl="3" rtl="0">
              <a:lnSpc>
                <a:spcPct val="115000"/>
              </a:lnSpc>
              <a:spcBef>
                <a:spcPts val="400"/>
              </a:spcBef>
              <a:spcAft>
                <a:spcPts val="0"/>
              </a:spcAft>
              <a:buSzPts val="1200"/>
              <a:buNone/>
              <a:defRPr/>
            </a:lvl4pPr>
            <a:lvl5pPr lvl="4" rtl="0">
              <a:lnSpc>
                <a:spcPct val="115000"/>
              </a:lnSpc>
              <a:spcBef>
                <a:spcPts val="400"/>
              </a:spcBef>
              <a:spcAft>
                <a:spcPts val="0"/>
              </a:spcAft>
              <a:buSzPts val="1200"/>
              <a:buNone/>
              <a:defRPr/>
            </a:lvl5pPr>
            <a:lvl6pPr lvl="5" rtl="0">
              <a:lnSpc>
                <a:spcPct val="115000"/>
              </a:lnSpc>
              <a:spcBef>
                <a:spcPts val="400"/>
              </a:spcBef>
              <a:spcAft>
                <a:spcPts val="0"/>
              </a:spcAft>
              <a:buSzPts val="1200"/>
              <a:buNone/>
              <a:defRPr/>
            </a:lvl6pPr>
            <a:lvl7pPr lvl="6" rtl="0">
              <a:lnSpc>
                <a:spcPct val="115000"/>
              </a:lnSpc>
              <a:spcBef>
                <a:spcPts val="400"/>
              </a:spcBef>
              <a:spcAft>
                <a:spcPts val="0"/>
              </a:spcAft>
              <a:buSzPts val="1200"/>
              <a:buNone/>
              <a:defRPr/>
            </a:lvl7pPr>
            <a:lvl8pPr lvl="7" rtl="0">
              <a:lnSpc>
                <a:spcPct val="115000"/>
              </a:lnSpc>
              <a:spcBef>
                <a:spcPts val="400"/>
              </a:spcBef>
              <a:spcAft>
                <a:spcPts val="0"/>
              </a:spcAft>
              <a:buSzPts val="1200"/>
              <a:buNone/>
              <a:defRPr/>
            </a:lvl8pPr>
            <a:lvl9pPr lvl="8" rtl="0">
              <a:lnSpc>
                <a:spcPct val="115000"/>
              </a:lnSpc>
              <a:spcBef>
                <a:spcPts val="400"/>
              </a:spcBef>
              <a:spcAft>
                <a:spcPts val="0"/>
              </a:spcAft>
              <a:buSzPts val="1200"/>
              <a:buNone/>
              <a:defRPr/>
            </a:lvl9pPr>
          </a:lstStyle>
          <a:p/>
        </p:txBody>
      </p:sp>
      <p:sp>
        <p:nvSpPr>
          <p:cNvPr id="182" name="Google Shape;182;p2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83" name="Shape 183"/>
        <p:cNvGrpSpPr/>
        <p:nvPr/>
      </p:nvGrpSpPr>
      <p:grpSpPr>
        <a:xfrm>
          <a:off x="0" y="0"/>
          <a:ext cx="0" cy="0"/>
          <a:chOff x="0" y="0"/>
          <a:chExt cx="0" cy="0"/>
        </a:xfrm>
      </p:grpSpPr>
      <p:sp>
        <p:nvSpPr>
          <p:cNvPr id="184" name="Google Shape;184;p29"/>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85" name="Google Shape;185;p2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86" name="Shape 186"/>
        <p:cNvGrpSpPr/>
        <p:nvPr/>
      </p:nvGrpSpPr>
      <p:grpSpPr>
        <a:xfrm>
          <a:off x="0" y="0"/>
          <a:ext cx="0" cy="0"/>
          <a:chOff x="0" y="0"/>
          <a:chExt cx="0" cy="0"/>
        </a:xfrm>
      </p:grpSpPr>
      <p:sp>
        <p:nvSpPr>
          <p:cNvPr id="187" name="Google Shape;187;p3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8" name="Google Shape;188;p30"/>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89" name="Shape 189"/>
        <p:cNvGrpSpPr/>
        <p:nvPr/>
      </p:nvGrpSpPr>
      <p:grpSpPr>
        <a:xfrm>
          <a:off x="0" y="0"/>
          <a:ext cx="0" cy="0"/>
          <a:chOff x="0" y="0"/>
          <a:chExt cx="0" cy="0"/>
        </a:xfrm>
      </p:grpSpPr>
      <p:sp>
        <p:nvSpPr>
          <p:cNvPr id="190" name="Google Shape;190;p31"/>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1" name="Google Shape;191;p3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92" name="Shape 192"/>
        <p:cNvGrpSpPr/>
        <p:nvPr/>
      </p:nvGrpSpPr>
      <p:grpSpPr>
        <a:xfrm>
          <a:off x="0" y="0"/>
          <a:ext cx="0" cy="0"/>
          <a:chOff x="0" y="0"/>
          <a:chExt cx="0" cy="0"/>
        </a:xfrm>
      </p:grpSpPr>
      <p:sp>
        <p:nvSpPr>
          <p:cNvPr id="193" name="Google Shape;193;p32"/>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latin typeface="DM Sans Medium"/>
                <a:ea typeface="DM Sans Medium"/>
                <a:cs typeface="DM Sans Medium"/>
                <a:sym typeface="DM Sans Medium"/>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94" name="Google Shape;194;p32"/>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95" name="Shape 195"/>
        <p:cNvGrpSpPr/>
        <p:nvPr/>
      </p:nvGrpSpPr>
      <p:grpSpPr>
        <a:xfrm>
          <a:off x="0" y="0"/>
          <a:ext cx="0" cy="0"/>
          <a:chOff x="0" y="0"/>
          <a:chExt cx="0" cy="0"/>
        </a:xfrm>
      </p:grpSpPr>
      <p:sp>
        <p:nvSpPr>
          <p:cNvPr id="196" name="Google Shape;196;p33"/>
          <p:cNvSpPr txBox="1"/>
          <p:nvPr>
            <p:ph type="title"/>
          </p:nvPr>
        </p:nvSpPr>
        <p:spPr>
          <a:xfrm>
            <a:off x="1257296"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97" name="Google Shape;197;p33"/>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8" name="Google Shape;198;p33"/>
          <p:cNvPicPr preferRelativeResize="0"/>
          <p:nvPr/>
        </p:nvPicPr>
        <p:blipFill>
          <a:blip r:embed="rId2">
            <a:alphaModFix/>
          </a:blip>
          <a:stretch>
            <a:fillRect/>
          </a:stretch>
        </p:blipFill>
        <p:spPr>
          <a:xfrm>
            <a:off x="8001867" y="4855573"/>
            <a:ext cx="141315" cy="14131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99" name="Shape 199"/>
        <p:cNvGrpSpPr/>
        <p:nvPr/>
      </p:nvGrpSpPr>
      <p:grpSpPr>
        <a:xfrm>
          <a:off x="0" y="0"/>
          <a:ext cx="0" cy="0"/>
          <a:chOff x="0" y="0"/>
          <a:chExt cx="0" cy="0"/>
        </a:xfrm>
      </p:grpSpPr>
      <p:sp>
        <p:nvSpPr>
          <p:cNvPr id="200" name="Google Shape;200;p3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01" name="Google Shape;201;p34"/>
          <p:cNvSpPr/>
          <p:nvPr/>
        </p:nvSpPr>
        <p:spPr>
          <a:xfrm>
            <a:off x="84212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4"/>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34"/>
          <p:cNvSpPr/>
          <p:nvPr/>
        </p:nvSpPr>
        <p:spPr>
          <a:xfrm>
            <a:off x="7655825" y="0"/>
            <a:ext cx="1492200" cy="149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4"/>
          <p:cNvSpPr/>
          <p:nvPr/>
        </p:nvSpPr>
        <p:spPr>
          <a:xfrm rot="10800000">
            <a:off x="7655825" y="319410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4"/>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p:nvPr/>
        </p:nvSpPr>
        <p:spPr>
          <a:xfrm rot="-5400000">
            <a:off x="8414825" y="2462300"/>
            <a:ext cx="733200" cy="733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4"/>
          <p:cNvSpPr/>
          <p:nvPr/>
        </p:nvSpPr>
        <p:spPr>
          <a:xfrm>
            <a:off x="6181425" y="731700"/>
            <a:ext cx="360900" cy="360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4"/>
          <p:cNvSpPr/>
          <p:nvPr/>
        </p:nvSpPr>
        <p:spPr>
          <a:xfrm>
            <a:off x="6653325" y="43254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p:nvPr/>
        </p:nvSpPr>
        <p:spPr>
          <a:xfrm>
            <a:off x="7478425" y="2285000"/>
            <a:ext cx="177300" cy="1773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210" name="Shape 210"/>
        <p:cNvGrpSpPr/>
        <p:nvPr/>
      </p:nvGrpSpPr>
      <p:grpSpPr>
        <a:xfrm>
          <a:off x="0" y="0"/>
          <a:ext cx="0" cy="0"/>
          <a:chOff x="0" y="0"/>
          <a:chExt cx="0" cy="0"/>
        </a:xfrm>
      </p:grpSpPr>
      <p:sp>
        <p:nvSpPr>
          <p:cNvPr id="211" name="Google Shape;211;p35"/>
          <p:cNvSpPr/>
          <p:nvPr/>
        </p:nvSpPr>
        <p:spPr>
          <a:xfrm rot="10800000">
            <a:off x="7772000" y="1492250"/>
            <a:ext cx="649200" cy="6492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5"/>
          <p:cNvSpPr/>
          <p:nvPr/>
        </p:nvSpPr>
        <p:spPr>
          <a:xfrm rot="10800000">
            <a:off x="7883600" y="1492125"/>
            <a:ext cx="537600" cy="5376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13" name="Google Shape;213;p35"/>
          <p:cNvSpPr/>
          <p:nvPr/>
        </p:nvSpPr>
        <p:spPr>
          <a:xfrm rot="10800000">
            <a:off x="7991725" y="1492300"/>
            <a:ext cx="429000" cy="4290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214" name="Google Shape;214;p35"/>
          <p:cNvCxnSpPr>
            <a:stCxn id="213" idx="2"/>
          </p:cNvCxnSpPr>
          <p:nvPr/>
        </p:nvCxnSpPr>
        <p:spPr>
          <a:xfrm rot="10800000">
            <a:off x="7991725" y="1486000"/>
            <a:ext cx="0" cy="220800"/>
          </a:xfrm>
          <a:prstGeom prst="straightConnector1">
            <a:avLst/>
          </a:prstGeom>
          <a:noFill/>
          <a:ln cap="flat" cmpd="sng" w="9525">
            <a:solidFill>
              <a:schemeClr val="lt2"/>
            </a:solidFill>
            <a:prstDash val="solid"/>
            <a:round/>
            <a:headEnd len="med" w="med" type="none"/>
            <a:tailEnd len="med" w="med" type="none"/>
          </a:ln>
        </p:spPr>
      </p:cxnSp>
      <p:cxnSp>
        <p:nvCxnSpPr>
          <p:cNvPr id="215" name="Google Shape;215;p35"/>
          <p:cNvCxnSpPr>
            <a:stCxn id="211" idx="2"/>
          </p:cNvCxnSpPr>
          <p:nvPr/>
        </p:nvCxnSpPr>
        <p:spPr>
          <a:xfrm rot="10800000">
            <a:off x="7772000" y="1487750"/>
            <a:ext cx="0" cy="329100"/>
          </a:xfrm>
          <a:prstGeom prst="straightConnector1">
            <a:avLst/>
          </a:prstGeom>
          <a:noFill/>
          <a:ln cap="flat" cmpd="sng" w="9525">
            <a:solidFill>
              <a:schemeClr val="lt2"/>
            </a:solidFill>
            <a:prstDash val="solid"/>
            <a:round/>
            <a:headEnd len="med" w="med" type="none"/>
            <a:tailEnd len="med" w="med" type="none"/>
          </a:ln>
        </p:spPr>
      </p:cxnSp>
      <p:cxnSp>
        <p:nvCxnSpPr>
          <p:cNvPr id="216" name="Google Shape;216;p35"/>
          <p:cNvCxnSpPr>
            <a:stCxn id="212" idx="2"/>
          </p:cNvCxnSpPr>
          <p:nvPr/>
        </p:nvCxnSpPr>
        <p:spPr>
          <a:xfrm rot="10800000">
            <a:off x="7883600" y="1487625"/>
            <a:ext cx="0" cy="273300"/>
          </a:xfrm>
          <a:prstGeom prst="straightConnector1">
            <a:avLst/>
          </a:prstGeom>
          <a:noFill/>
          <a:ln cap="flat" cmpd="sng" w="9525">
            <a:solidFill>
              <a:schemeClr val="lt2"/>
            </a:solidFill>
            <a:prstDash val="solid"/>
            <a:round/>
            <a:headEnd len="med" w="med" type="none"/>
            <a:tailEnd len="med" w="med" type="none"/>
          </a:ln>
        </p:spPr>
      </p:cxnSp>
      <p:cxnSp>
        <p:nvCxnSpPr>
          <p:cNvPr id="217" name="Google Shape;217;p35"/>
          <p:cNvCxnSpPr>
            <a:stCxn id="213" idx="0"/>
          </p:cNvCxnSpPr>
          <p:nvPr/>
        </p:nvCxnSpPr>
        <p:spPr>
          <a:xfrm>
            <a:off x="8206225" y="1921300"/>
            <a:ext cx="244500" cy="0"/>
          </a:xfrm>
          <a:prstGeom prst="straightConnector1">
            <a:avLst/>
          </a:prstGeom>
          <a:noFill/>
          <a:ln cap="flat" cmpd="sng" w="9525">
            <a:solidFill>
              <a:schemeClr val="lt2"/>
            </a:solidFill>
            <a:prstDash val="solid"/>
            <a:round/>
            <a:headEnd len="med" w="med" type="none"/>
            <a:tailEnd len="med" w="med" type="none"/>
          </a:ln>
        </p:spPr>
      </p:cxnSp>
      <p:cxnSp>
        <p:nvCxnSpPr>
          <p:cNvPr id="218" name="Google Shape;218;p35"/>
          <p:cNvCxnSpPr>
            <a:stCxn id="212" idx="0"/>
          </p:cNvCxnSpPr>
          <p:nvPr/>
        </p:nvCxnSpPr>
        <p:spPr>
          <a:xfrm>
            <a:off x="8152400" y="2029725"/>
            <a:ext cx="356700" cy="0"/>
          </a:xfrm>
          <a:prstGeom prst="straightConnector1">
            <a:avLst/>
          </a:prstGeom>
          <a:noFill/>
          <a:ln cap="flat" cmpd="sng" w="9525">
            <a:solidFill>
              <a:schemeClr val="lt2"/>
            </a:solidFill>
            <a:prstDash val="solid"/>
            <a:round/>
            <a:headEnd len="med" w="med" type="none"/>
            <a:tailEnd len="med" w="med" type="none"/>
          </a:ln>
        </p:spPr>
      </p:cxnSp>
      <p:cxnSp>
        <p:nvCxnSpPr>
          <p:cNvPr id="219" name="Google Shape;219;p35"/>
          <p:cNvCxnSpPr>
            <a:stCxn id="211" idx="0"/>
          </p:cNvCxnSpPr>
          <p:nvPr/>
        </p:nvCxnSpPr>
        <p:spPr>
          <a:xfrm>
            <a:off x="8096600" y="2141450"/>
            <a:ext cx="342600" cy="0"/>
          </a:xfrm>
          <a:prstGeom prst="straightConnector1">
            <a:avLst/>
          </a:prstGeom>
          <a:noFill/>
          <a:ln cap="flat" cmpd="sng" w="9525">
            <a:solidFill>
              <a:schemeClr val="lt2"/>
            </a:solidFill>
            <a:prstDash val="solid"/>
            <a:round/>
            <a:headEnd len="med" w="med" type="none"/>
            <a:tailEnd len="med" w="med" type="none"/>
          </a:ln>
        </p:spPr>
      </p:cxnSp>
      <p:sp>
        <p:nvSpPr>
          <p:cNvPr id="220" name="Google Shape;220;p35"/>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1" name="Google Shape;221;p35"/>
          <p:cNvSpPr/>
          <p:nvPr/>
        </p:nvSpPr>
        <p:spPr>
          <a:xfrm>
            <a:off x="7689500" y="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5"/>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3" name="Google Shape;223;p35"/>
          <p:cNvSpPr/>
          <p:nvPr/>
        </p:nvSpPr>
        <p:spPr>
          <a:xfrm>
            <a:off x="7655825" y="3194100"/>
            <a:ext cx="1492200" cy="1492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5"/>
          <p:cNvSpPr/>
          <p:nvPr/>
        </p:nvSpPr>
        <p:spPr>
          <a:xfrm rot="-5400000">
            <a:off x="7655825" y="0"/>
            <a:ext cx="1492200" cy="14922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5"/>
          <p:cNvSpPr/>
          <p:nvPr/>
        </p:nvSpPr>
        <p:spPr>
          <a:xfrm>
            <a:off x="8421200" y="1492300"/>
            <a:ext cx="731700" cy="731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5"/>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p:nvPr/>
        </p:nvSpPr>
        <p:spPr>
          <a:xfrm>
            <a:off x="7294925"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5"/>
          <p:cNvSpPr/>
          <p:nvPr/>
        </p:nvSpPr>
        <p:spPr>
          <a:xfrm>
            <a:off x="6653325" y="370800"/>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5"/>
          <p:cNvSpPr/>
          <p:nvPr/>
        </p:nvSpPr>
        <p:spPr>
          <a:xfrm>
            <a:off x="7651800" y="3194100"/>
            <a:ext cx="1492200" cy="1492200"/>
          </a:xfrm>
          <a:prstGeom prst="arc">
            <a:avLst>
              <a:gd fmla="val 1620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230" name="Shape 230"/>
        <p:cNvGrpSpPr/>
        <p:nvPr/>
      </p:nvGrpSpPr>
      <p:grpSpPr>
        <a:xfrm>
          <a:off x="0" y="0"/>
          <a:ext cx="0" cy="0"/>
          <a:chOff x="0" y="0"/>
          <a:chExt cx="0" cy="0"/>
        </a:xfrm>
      </p:grpSpPr>
      <p:sp>
        <p:nvSpPr>
          <p:cNvPr id="231" name="Google Shape;231;p36"/>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32" name="Google Shape;232;p36"/>
          <p:cNvSpPr/>
          <p:nvPr/>
        </p:nvSpPr>
        <p:spPr>
          <a:xfrm>
            <a:off x="7667125" y="1492200"/>
            <a:ext cx="731700" cy="73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6"/>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6"/>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6"/>
          <p:cNvSpPr/>
          <p:nvPr/>
        </p:nvSpPr>
        <p:spPr>
          <a:xfrm rot="10800000">
            <a:off x="7653813" y="2223900"/>
            <a:ext cx="1492200" cy="1492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p:nvPr/>
        </p:nvSpPr>
        <p:spPr>
          <a:xfrm rot="-5400000">
            <a:off x="7655825" y="0"/>
            <a:ext cx="1492200" cy="1492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6"/>
          <p:cNvSpPr/>
          <p:nvPr/>
        </p:nvSpPr>
        <p:spPr>
          <a:xfrm rot="-5400000">
            <a:off x="6217229" y="-50"/>
            <a:ext cx="360300" cy="3603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238" name="Google Shape;238;p36"/>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rot="108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rot="-5400000">
            <a:off x="7653813" y="2223900"/>
            <a:ext cx="1492200" cy="1492200"/>
          </a:xfrm>
          <a:prstGeom prst="arc">
            <a:avLst>
              <a:gd fmla="val 1620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2" name="Google Shape;242;p36"/>
          <p:cNvCxnSpPr/>
          <p:nvPr/>
        </p:nvCxnSpPr>
        <p:spPr>
          <a:xfrm>
            <a:off x="85312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43" name="Google Shape;243;p36"/>
          <p:cNvCxnSpPr/>
          <p:nvPr/>
        </p:nvCxnSpPr>
        <p:spPr>
          <a:xfrm>
            <a:off x="86556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44" name="Google Shape;244;p36"/>
          <p:cNvCxnSpPr/>
          <p:nvPr/>
        </p:nvCxnSpPr>
        <p:spPr>
          <a:xfrm>
            <a:off x="878010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45" name="Google Shape;245;p36"/>
          <p:cNvCxnSpPr/>
          <p:nvPr/>
        </p:nvCxnSpPr>
        <p:spPr>
          <a:xfrm>
            <a:off x="8904550" y="1489725"/>
            <a:ext cx="0" cy="731700"/>
          </a:xfrm>
          <a:prstGeom prst="straightConnector1">
            <a:avLst/>
          </a:prstGeom>
          <a:noFill/>
          <a:ln cap="flat" cmpd="sng" w="9525">
            <a:solidFill>
              <a:schemeClr val="lt2"/>
            </a:solidFill>
            <a:prstDash val="solid"/>
            <a:round/>
            <a:headEnd len="med" w="med" type="none"/>
            <a:tailEnd len="med" w="med" type="none"/>
          </a:ln>
        </p:spPr>
      </p:cxnSp>
      <p:cxnSp>
        <p:nvCxnSpPr>
          <p:cNvPr id="246" name="Google Shape;246;p36"/>
          <p:cNvCxnSpPr/>
          <p:nvPr/>
        </p:nvCxnSpPr>
        <p:spPr>
          <a:xfrm>
            <a:off x="9029000" y="1489725"/>
            <a:ext cx="0" cy="7317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47" name="Shape 247"/>
        <p:cNvGrpSpPr/>
        <p:nvPr/>
      </p:nvGrpSpPr>
      <p:grpSpPr>
        <a:xfrm>
          <a:off x="0" y="0"/>
          <a:ext cx="0" cy="0"/>
          <a:chOff x="0" y="0"/>
          <a:chExt cx="0" cy="0"/>
        </a:xfrm>
      </p:grpSpPr>
      <p:sp>
        <p:nvSpPr>
          <p:cNvPr id="248" name="Google Shape;248;p37"/>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49" name="Google Shape;249;p37"/>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7"/>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37"/>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7"/>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7"/>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chemeClr val="lt2"/>
              </a:solidFill>
            </a:endParaRPr>
          </a:p>
        </p:txBody>
      </p:sp>
      <p:sp>
        <p:nvSpPr>
          <p:cNvPr id="255" name="Google Shape;255;p37"/>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7"/>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7"/>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58" name="Shape 258"/>
        <p:cNvGrpSpPr/>
        <p:nvPr/>
      </p:nvGrpSpPr>
      <p:grpSpPr>
        <a:xfrm>
          <a:off x="0" y="0"/>
          <a:ext cx="0" cy="0"/>
          <a:chOff x="0" y="0"/>
          <a:chExt cx="0" cy="0"/>
        </a:xfrm>
      </p:grpSpPr>
      <p:sp>
        <p:nvSpPr>
          <p:cNvPr id="259" name="Google Shape;259;p38"/>
          <p:cNvSpPr/>
          <p:nvPr/>
        </p:nvSpPr>
        <p:spPr>
          <a:xfrm rot="10800000">
            <a:off x="7772000" y="1492250"/>
            <a:ext cx="649200" cy="6492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0" name="Google Shape;260;p38"/>
          <p:cNvSpPr/>
          <p:nvPr/>
        </p:nvSpPr>
        <p:spPr>
          <a:xfrm rot="10800000">
            <a:off x="7883600" y="1492125"/>
            <a:ext cx="537600" cy="5376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1" name="Google Shape;261;p38"/>
          <p:cNvSpPr/>
          <p:nvPr/>
        </p:nvSpPr>
        <p:spPr>
          <a:xfrm rot="10800000">
            <a:off x="7991725" y="1492300"/>
            <a:ext cx="429000" cy="4290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cxnSp>
        <p:nvCxnSpPr>
          <p:cNvPr id="262" name="Google Shape;262;p38"/>
          <p:cNvCxnSpPr>
            <a:stCxn id="261" idx="2"/>
          </p:cNvCxnSpPr>
          <p:nvPr/>
        </p:nvCxnSpPr>
        <p:spPr>
          <a:xfrm rot="10800000">
            <a:off x="7991725" y="1486000"/>
            <a:ext cx="0" cy="2208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38"/>
          <p:cNvCxnSpPr>
            <a:stCxn id="259" idx="2"/>
          </p:cNvCxnSpPr>
          <p:nvPr/>
        </p:nvCxnSpPr>
        <p:spPr>
          <a:xfrm rot="10800000">
            <a:off x="7772000" y="1487750"/>
            <a:ext cx="0" cy="3291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38"/>
          <p:cNvCxnSpPr>
            <a:stCxn id="260" idx="2"/>
          </p:cNvCxnSpPr>
          <p:nvPr/>
        </p:nvCxnSpPr>
        <p:spPr>
          <a:xfrm rot="10800000">
            <a:off x="7883600" y="1487625"/>
            <a:ext cx="0" cy="273300"/>
          </a:xfrm>
          <a:prstGeom prst="straightConnector1">
            <a:avLst/>
          </a:prstGeom>
          <a:noFill/>
          <a:ln cap="flat" cmpd="sng" w="9525">
            <a:solidFill>
              <a:schemeClr val="dk2"/>
            </a:solidFill>
            <a:prstDash val="solid"/>
            <a:round/>
            <a:headEnd len="med" w="med" type="none"/>
            <a:tailEnd len="med" w="med" type="none"/>
          </a:ln>
        </p:spPr>
      </p:cxnSp>
      <p:cxnSp>
        <p:nvCxnSpPr>
          <p:cNvPr id="265" name="Google Shape;265;p38"/>
          <p:cNvCxnSpPr>
            <a:stCxn id="261" idx="0"/>
          </p:cNvCxnSpPr>
          <p:nvPr/>
        </p:nvCxnSpPr>
        <p:spPr>
          <a:xfrm>
            <a:off x="8206225" y="1921300"/>
            <a:ext cx="244500" cy="0"/>
          </a:xfrm>
          <a:prstGeom prst="straightConnector1">
            <a:avLst/>
          </a:prstGeom>
          <a:noFill/>
          <a:ln cap="flat" cmpd="sng" w="9525">
            <a:solidFill>
              <a:schemeClr val="dk2"/>
            </a:solidFill>
            <a:prstDash val="solid"/>
            <a:round/>
            <a:headEnd len="med" w="med" type="none"/>
            <a:tailEnd len="med" w="med" type="none"/>
          </a:ln>
        </p:spPr>
      </p:cxnSp>
      <p:cxnSp>
        <p:nvCxnSpPr>
          <p:cNvPr id="266" name="Google Shape;266;p38"/>
          <p:cNvCxnSpPr>
            <a:stCxn id="260" idx="0"/>
          </p:cNvCxnSpPr>
          <p:nvPr/>
        </p:nvCxnSpPr>
        <p:spPr>
          <a:xfrm>
            <a:off x="8152400" y="2029725"/>
            <a:ext cx="356700" cy="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38"/>
          <p:cNvCxnSpPr>
            <a:stCxn id="259" idx="0"/>
          </p:cNvCxnSpPr>
          <p:nvPr/>
        </p:nvCxnSpPr>
        <p:spPr>
          <a:xfrm>
            <a:off x="8096600" y="2141450"/>
            <a:ext cx="342600" cy="0"/>
          </a:xfrm>
          <a:prstGeom prst="straightConnector1">
            <a:avLst/>
          </a:prstGeom>
          <a:noFill/>
          <a:ln cap="flat" cmpd="sng" w="9525">
            <a:solidFill>
              <a:schemeClr val="dk2"/>
            </a:solidFill>
            <a:prstDash val="solid"/>
            <a:round/>
            <a:headEnd len="med" w="med" type="none"/>
            <a:tailEnd len="med" w="med" type="none"/>
          </a:ln>
        </p:spPr>
      </p:cxnSp>
      <p:sp>
        <p:nvSpPr>
          <p:cNvPr id="268" name="Google Shape;268;p38"/>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69" name="Google Shape;269;p38"/>
          <p:cNvSpPr/>
          <p:nvPr/>
        </p:nvSpPr>
        <p:spPr>
          <a:xfrm>
            <a:off x="76895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8"/>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38"/>
          <p:cNvSpPr/>
          <p:nvPr/>
        </p:nvSpPr>
        <p:spPr>
          <a:xfrm>
            <a:off x="7655825" y="31941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8421200" y="14923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rot="-5400000">
            <a:off x="8414825" y="1492200"/>
            <a:ext cx="733200" cy="733200"/>
          </a:xfrm>
          <a:prstGeom prst="rtTriangle">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7294925" y="4325400"/>
            <a:ext cx="360900" cy="360900"/>
          </a:xfrm>
          <a:prstGeom prst="rect">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p:nvPr/>
        </p:nvSpPr>
        <p:spPr>
          <a:xfrm>
            <a:off x="6653325" y="3708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p:nvPr/>
        </p:nvSpPr>
        <p:spPr>
          <a:xfrm>
            <a:off x="7651800" y="31941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78" name="Shape 278"/>
        <p:cNvGrpSpPr/>
        <p:nvPr/>
      </p:nvGrpSpPr>
      <p:grpSpPr>
        <a:xfrm>
          <a:off x="0" y="0"/>
          <a:ext cx="0" cy="0"/>
          <a:chOff x="0" y="0"/>
          <a:chExt cx="0" cy="0"/>
        </a:xfrm>
      </p:grpSpPr>
      <p:sp>
        <p:nvSpPr>
          <p:cNvPr id="279" name="Google Shape;279;p39"/>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80" name="Google Shape;280;p39"/>
          <p:cNvSpPr/>
          <p:nvPr/>
        </p:nvSpPr>
        <p:spPr>
          <a:xfrm>
            <a:off x="7667125" y="149220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a:off x="8412300" y="2223900"/>
            <a:ext cx="735600" cy="1492200"/>
          </a:xfrm>
          <a:prstGeom prst="rect">
            <a:avLst/>
          </a:prstGeom>
          <a:solidFill>
            <a:srgbClr val="FF36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9"/>
          <p:cNvSpPr/>
          <p:nvPr/>
        </p:nvSpPr>
        <p:spPr>
          <a:xfrm rot="10800000">
            <a:off x="7653813" y="2223900"/>
            <a:ext cx="1492200" cy="1492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rot="-5400000">
            <a:off x="7655825" y="0"/>
            <a:ext cx="1492200" cy="14922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rot="-5400000">
            <a:off x="6217229" y="-50"/>
            <a:ext cx="360300" cy="360300"/>
          </a:xfrm>
          <a:prstGeom prst="rtTriangle">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400"/>
              <a:t>   </a:t>
            </a:r>
            <a:endParaRPr sz="1400"/>
          </a:p>
        </p:txBody>
      </p:sp>
      <p:sp>
        <p:nvSpPr>
          <p:cNvPr id="286" name="Google Shape;286;p39"/>
          <p:cNvSpPr/>
          <p:nvPr/>
        </p:nvSpPr>
        <p:spPr>
          <a:xfrm>
            <a:off x="8783100" y="4325400"/>
            <a:ext cx="360900" cy="36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7294925" y="401725"/>
            <a:ext cx="360900" cy="360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rot="108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rot="-5400000">
            <a:off x="7653813" y="2223900"/>
            <a:ext cx="1492200" cy="1492200"/>
          </a:xfrm>
          <a:prstGeom prst="arc">
            <a:avLst>
              <a:gd fmla="val 16200000" name="adj1"/>
              <a:gd fmla="val 0" name="adj2"/>
            </a:avLst>
          </a:prstGeom>
          <a:solidFill>
            <a:srgbClr val="143D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39"/>
          <p:cNvCxnSpPr/>
          <p:nvPr/>
        </p:nvCxnSpPr>
        <p:spPr>
          <a:xfrm>
            <a:off x="85312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91" name="Google Shape;291;p39"/>
          <p:cNvCxnSpPr/>
          <p:nvPr/>
        </p:nvCxnSpPr>
        <p:spPr>
          <a:xfrm>
            <a:off x="86556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92" name="Google Shape;292;p39"/>
          <p:cNvCxnSpPr/>
          <p:nvPr/>
        </p:nvCxnSpPr>
        <p:spPr>
          <a:xfrm>
            <a:off x="878010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93" name="Google Shape;293;p39"/>
          <p:cNvCxnSpPr/>
          <p:nvPr/>
        </p:nvCxnSpPr>
        <p:spPr>
          <a:xfrm>
            <a:off x="8904550" y="1489725"/>
            <a:ext cx="0" cy="7317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9"/>
          <p:cNvCxnSpPr/>
          <p:nvPr/>
        </p:nvCxnSpPr>
        <p:spPr>
          <a:xfrm>
            <a:off x="9029000" y="1489725"/>
            <a:ext cx="0" cy="731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95" name="Shape 295"/>
        <p:cNvGrpSpPr/>
        <p:nvPr/>
      </p:nvGrpSpPr>
      <p:grpSpPr>
        <a:xfrm>
          <a:off x="0" y="0"/>
          <a:ext cx="0" cy="0"/>
          <a:chOff x="0" y="0"/>
          <a:chExt cx="0" cy="0"/>
        </a:xfrm>
      </p:grpSpPr>
      <p:pic>
        <p:nvPicPr>
          <p:cNvPr id="296" name="Google Shape;296;p40"/>
          <p:cNvPicPr preferRelativeResize="0"/>
          <p:nvPr/>
        </p:nvPicPr>
        <p:blipFill rotWithShape="1">
          <a:blip r:embed="rId2">
            <a:alphaModFix/>
          </a:blip>
          <a:srcRect b="0" l="0" r="0" t="0"/>
          <a:stretch/>
        </p:blipFill>
        <p:spPr>
          <a:xfrm>
            <a:off x="2266475" y="2114800"/>
            <a:ext cx="4609921" cy="730699"/>
          </a:xfrm>
          <a:prstGeom prst="rect">
            <a:avLst/>
          </a:prstGeom>
          <a:noFill/>
          <a:ln>
            <a:noFill/>
          </a:ln>
        </p:spPr>
      </p:pic>
      <p:sp>
        <p:nvSpPr>
          <p:cNvPr id="297" name="Google Shape;297;p40"/>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98" name="Shape 298"/>
        <p:cNvGrpSpPr/>
        <p:nvPr/>
      </p:nvGrpSpPr>
      <p:grpSpPr>
        <a:xfrm>
          <a:off x="0" y="0"/>
          <a:ext cx="0" cy="0"/>
          <a:chOff x="0" y="0"/>
          <a:chExt cx="0" cy="0"/>
        </a:xfrm>
      </p:grpSpPr>
      <p:pic>
        <p:nvPicPr>
          <p:cNvPr id="299" name="Google Shape;299;p41"/>
          <p:cNvPicPr preferRelativeResize="0"/>
          <p:nvPr/>
        </p:nvPicPr>
        <p:blipFill>
          <a:blip r:embed="rId2">
            <a:alphaModFix/>
          </a:blip>
          <a:stretch>
            <a:fillRect/>
          </a:stretch>
        </p:blipFill>
        <p:spPr>
          <a:xfrm>
            <a:off x="2266463" y="2114811"/>
            <a:ext cx="4609924" cy="733342"/>
          </a:xfrm>
          <a:prstGeom prst="rect">
            <a:avLst/>
          </a:prstGeom>
          <a:noFill/>
          <a:ln>
            <a:noFill/>
          </a:ln>
        </p:spPr>
      </p:pic>
      <p:sp>
        <p:nvSpPr>
          <p:cNvPr id="300" name="Google Shape;300;p41"/>
          <p:cNvSpPr txBox="1"/>
          <p:nvPr>
            <p:ph idx="12" type="sldNum"/>
          </p:nvPr>
        </p:nvSpPr>
        <p:spPr>
          <a:xfrm>
            <a:off x="8325335" y="4854975"/>
            <a:ext cx="243300" cy="1398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301" name="Shape 301"/>
        <p:cNvGrpSpPr/>
        <p:nvPr/>
      </p:nvGrpSpPr>
      <p:grpSpPr>
        <a:xfrm>
          <a:off x="0" y="0"/>
          <a:ext cx="0" cy="0"/>
          <a:chOff x="0" y="0"/>
          <a:chExt cx="0" cy="0"/>
        </a:xfrm>
      </p:grpSpPr>
      <p:sp>
        <p:nvSpPr>
          <p:cNvPr id="302" name="Google Shape;302;p42"/>
          <p:cNvSpPr txBox="1"/>
          <p:nvPr>
            <p:ph type="title"/>
          </p:nvPr>
        </p:nvSpPr>
        <p:spPr>
          <a:xfrm>
            <a:off x="345734" y="138709"/>
            <a:ext cx="8445000" cy="744000"/>
          </a:xfrm>
          <a:prstGeom prst="rect">
            <a:avLst/>
          </a:prstGeom>
          <a:noFill/>
          <a:ln>
            <a:noFill/>
          </a:ln>
        </p:spPr>
        <p:txBody>
          <a:bodyPr anchorCtr="0" anchor="b" bIns="34275" lIns="0" spcFirstLastPara="1" rIns="0"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3" name="Google Shape;303;p42"/>
          <p:cNvSpPr txBox="1"/>
          <p:nvPr>
            <p:ph idx="1"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accent3"/>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sz="1100"/>
            </a:lvl6pPr>
            <a:lvl7pPr indent="-317500" lvl="6" marL="3200400" rtl="0" algn="l">
              <a:lnSpc>
                <a:spcPct val="90000"/>
              </a:lnSpc>
              <a:spcBef>
                <a:spcPts val="400"/>
              </a:spcBef>
              <a:spcAft>
                <a:spcPts val="0"/>
              </a:spcAft>
              <a:buClr>
                <a:schemeClr val="dk1"/>
              </a:buClr>
              <a:buSzPts val="1400"/>
              <a:buChar char="•"/>
              <a:defRPr sz="1100"/>
            </a:lvl7pPr>
            <a:lvl8pPr indent="-317500" lvl="7" marL="3657600" rtl="0" algn="l">
              <a:lnSpc>
                <a:spcPct val="90000"/>
              </a:lnSpc>
              <a:spcBef>
                <a:spcPts val="400"/>
              </a:spcBef>
              <a:spcAft>
                <a:spcPts val="0"/>
              </a:spcAft>
              <a:buClr>
                <a:schemeClr val="dk1"/>
              </a:buClr>
              <a:buSzPts val="1400"/>
              <a:buChar char="•"/>
              <a:defRPr sz="1100"/>
            </a:lvl8pPr>
            <a:lvl9pPr indent="-317500" lvl="8" marL="4114800" rtl="0" algn="l">
              <a:lnSpc>
                <a:spcPct val="90000"/>
              </a:lnSpc>
              <a:spcBef>
                <a:spcPts val="400"/>
              </a:spcBef>
              <a:spcAft>
                <a:spcPts val="0"/>
              </a:spcAft>
              <a:buClr>
                <a:schemeClr val="dk1"/>
              </a:buClr>
              <a:buSzPts val="1400"/>
              <a:buChar char="•"/>
              <a:defRPr sz="1100"/>
            </a:lvl9pPr>
          </a:lstStyle>
          <a:p/>
        </p:txBody>
      </p:sp>
      <p:sp>
        <p:nvSpPr>
          <p:cNvPr id="304" name="Google Shape;304;p42"/>
          <p:cNvSpPr txBox="1"/>
          <p:nvPr>
            <p:ph idx="2" type="body"/>
          </p:nvPr>
        </p:nvSpPr>
        <p:spPr>
          <a:xfrm>
            <a:off x="345281" y="1546548"/>
            <a:ext cx="8445300" cy="2869500"/>
          </a:xfrm>
          <a:prstGeom prst="rect">
            <a:avLst/>
          </a:prstGeom>
          <a:noFill/>
          <a:ln>
            <a:noFill/>
          </a:ln>
        </p:spPr>
        <p:txBody>
          <a:bodyPr anchorCtr="0" anchor="t" bIns="34275" lIns="68575" spcFirstLastPara="1" rIns="68575" wrap="square" tIns="34275">
            <a:normAutofit/>
          </a:bodyPr>
          <a:lstStyle>
            <a:lvl1pPr indent="-298450" lvl="0" marL="457200" rtl="0" algn="l">
              <a:lnSpc>
                <a:spcPct val="100000"/>
              </a:lnSpc>
              <a:spcBef>
                <a:spcPts val="0"/>
              </a:spcBef>
              <a:spcAft>
                <a:spcPts val="0"/>
              </a:spcAft>
              <a:buSzPts val="1100"/>
              <a:buChar char="•"/>
              <a:defRPr/>
            </a:lvl1pPr>
            <a:lvl2pPr indent="-298450" lvl="1" marL="914400" rtl="0" algn="l">
              <a:lnSpc>
                <a:spcPct val="100000"/>
              </a:lnSpc>
              <a:spcBef>
                <a:spcPts val="800"/>
              </a:spcBef>
              <a:spcAft>
                <a:spcPts val="0"/>
              </a:spcAft>
              <a:buSzPts val="1100"/>
              <a:buChar char="•"/>
              <a:defRPr/>
            </a:lvl2pPr>
            <a:lvl3pPr indent="-298450" lvl="2" marL="1371600" rtl="0" algn="l">
              <a:lnSpc>
                <a:spcPct val="100000"/>
              </a:lnSpc>
              <a:spcBef>
                <a:spcPts val="800"/>
              </a:spcBef>
              <a:spcAft>
                <a:spcPts val="0"/>
              </a:spcAft>
              <a:buSzPts val="1100"/>
              <a:buChar char="•"/>
              <a:defRPr/>
            </a:lvl3pPr>
            <a:lvl4pPr indent="-298450" lvl="3" marL="1828800" rtl="0" algn="l">
              <a:lnSpc>
                <a:spcPct val="100000"/>
              </a:lnSpc>
              <a:spcBef>
                <a:spcPts val="0"/>
              </a:spcBef>
              <a:spcAft>
                <a:spcPts val="0"/>
              </a:spcAft>
              <a:buSzPts val="1100"/>
              <a:buChar char="•"/>
              <a:defRPr/>
            </a:lvl4pPr>
            <a:lvl5pPr indent="-298450" lvl="4" marL="2286000" rtl="0" algn="l">
              <a:lnSpc>
                <a:spcPct val="100000"/>
              </a:lnSpc>
              <a:spcBef>
                <a:spcPts val="0"/>
              </a:spcBef>
              <a:spcAft>
                <a:spcPts val="0"/>
              </a:spcAft>
              <a:buSzPts val="1100"/>
              <a:buChar char="•"/>
              <a:defRPr/>
            </a:lvl5pPr>
            <a:lvl6pPr indent="-228600" lvl="5" marL="2743200" rtl="0" algn="l">
              <a:lnSpc>
                <a:spcPct val="100000"/>
              </a:lnSpc>
              <a:spcBef>
                <a:spcPts val="0"/>
              </a:spcBef>
              <a:spcAft>
                <a:spcPts val="0"/>
              </a:spcAft>
              <a:buSzPts val="1200"/>
              <a:buNone/>
              <a:defRPr/>
            </a:lvl6pPr>
            <a:lvl7pPr indent="-228600" lvl="6" marL="3200400" rtl="0" algn="l">
              <a:lnSpc>
                <a:spcPct val="100000"/>
              </a:lnSpc>
              <a:spcBef>
                <a:spcPts val="0"/>
              </a:spcBef>
              <a:spcAft>
                <a:spcPts val="0"/>
              </a:spcAft>
              <a:buSzPts val="1200"/>
              <a:buNone/>
              <a:defRPr/>
            </a:lvl7pPr>
            <a:lvl8pPr indent="-228600" lvl="7" marL="3657600" rtl="0" algn="l">
              <a:lnSpc>
                <a:spcPct val="100000"/>
              </a:lnSpc>
              <a:spcBef>
                <a:spcPts val="0"/>
              </a:spcBef>
              <a:spcAft>
                <a:spcPts val="0"/>
              </a:spcAft>
              <a:buSzPts val="1200"/>
              <a:buNone/>
              <a:defRPr/>
            </a:lvl8pPr>
            <a:lvl9pPr indent="-228600" lvl="8" marL="4114800" rtl="0" algn="l">
              <a:lnSpc>
                <a:spcPct val="100000"/>
              </a:lnSpc>
              <a:spcBef>
                <a:spcPts val="0"/>
              </a:spcBef>
              <a:spcAft>
                <a:spcPts val="0"/>
              </a:spcAft>
              <a:buSzPts val="12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305" name="Shape 305"/>
        <p:cNvGrpSpPr/>
        <p:nvPr/>
      </p:nvGrpSpPr>
      <p:grpSpPr>
        <a:xfrm>
          <a:off x="0" y="0"/>
          <a:ext cx="0" cy="0"/>
          <a:chOff x="0" y="0"/>
          <a:chExt cx="0" cy="0"/>
        </a:xfrm>
      </p:grpSpPr>
      <p:sp>
        <p:nvSpPr>
          <p:cNvPr id="306" name="Google Shape;306;p4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43"/>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4">
    <p:spTree>
      <p:nvGrpSpPr>
        <p:cNvPr id="308" name="Shape 308"/>
        <p:cNvGrpSpPr/>
        <p:nvPr/>
      </p:nvGrpSpPr>
      <p:grpSpPr>
        <a:xfrm>
          <a:off x="0" y="0"/>
          <a:ext cx="0" cy="0"/>
          <a:chOff x="0" y="0"/>
          <a:chExt cx="0" cy="0"/>
        </a:xfrm>
      </p:grpSpPr>
      <p:sp>
        <p:nvSpPr>
          <p:cNvPr id="309" name="Google Shape;309;p4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0" name="Google Shape;310;p44"/>
          <p:cNvSpPr txBox="1"/>
          <p:nvPr>
            <p:ph idx="1" type="body"/>
          </p:nvPr>
        </p:nvSpPr>
        <p:spPr>
          <a:xfrm>
            <a:off x="345734" y="1189435"/>
            <a:ext cx="8445000" cy="34434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x">
  <p:cSld name="TITLE_AND_BODY">
    <p:spTree>
      <p:nvGrpSpPr>
        <p:cNvPr id="311" name="Shape 311"/>
        <p:cNvGrpSpPr/>
        <p:nvPr/>
      </p:nvGrpSpPr>
      <p:grpSpPr>
        <a:xfrm>
          <a:off x="0" y="0"/>
          <a:ext cx="0" cy="0"/>
          <a:chOff x="0" y="0"/>
          <a:chExt cx="0" cy="0"/>
        </a:xfrm>
      </p:grpSpPr>
      <p:sp>
        <p:nvSpPr>
          <p:cNvPr id="312" name="Google Shape;312;p45"/>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3" name="Google Shape;313;p45"/>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rtl="0">
              <a:spcBef>
                <a:spcPts val="800"/>
              </a:spcBef>
              <a:spcAft>
                <a:spcPts val="0"/>
              </a:spcAft>
              <a:buSzPts val="1800"/>
              <a:buChar char="•"/>
              <a:defRPr/>
            </a:lvl1pPr>
            <a:lvl2pPr indent="-323850" lvl="1" marL="914400" rtl="0">
              <a:spcBef>
                <a:spcPts val="400"/>
              </a:spcBef>
              <a:spcAft>
                <a:spcPts val="0"/>
              </a:spcAft>
              <a:buSzPts val="1500"/>
              <a:buChar char="•"/>
              <a:defRPr/>
            </a:lvl2pPr>
            <a:lvl3pPr indent="-304800" lvl="2" marL="1371600" rtl="0">
              <a:spcBef>
                <a:spcPts val="400"/>
              </a:spcBef>
              <a:spcAft>
                <a:spcPts val="0"/>
              </a:spcAft>
              <a:buSzPts val="1200"/>
              <a:buChar char="•"/>
              <a:defRPr/>
            </a:lvl3pPr>
            <a:lvl4pPr indent="-304800" lvl="3" marL="1828800" rtl="0">
              <a:spcBef>
                <a:spcPts val="400"/>
              </a:spcBef>
              <a:spcAft>
                <a:spcPts val="0"/>
              </a:spcAft>
              <a:buSzPts val="1200"/>
              <a:buChar char="•"/>
              <a:defRPr/>
            </a:lvl4pPr>
            <a:lvl5pPr indent="-304800" lvl="4" marL="2286000" rtl="0">
              <a:spcBef>
                <a:spcPts val="400"/>
              </a:spcBef>
              <a:spcAft>
                <a:spcPts val="0"/>
              </a:spcAft>
              <a:buSzPts val="1200"/>
              <a:buChar char="•"/>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314" name="Google Shape;314;p4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3">
    <p:bg>
      <p:bgPr>
        <a:solidFill>
          <a:schemeClr val="lt1"/>
        </a:solidFill>
      </p:bgPr>
    </p:bg>
    <p:spTree>
      <p:nvGrpSpPr>
        <p:cNvPr id="315" name="Shape 315"/>
        <p:cNvGrpSpPr/>
        <p:nvPr/>
      </p:nvGrpSpPr>
      <p:grpSpPr>
        <a:xfrm>
          <a:off x="0" y="0"/>
          <a:ext cx="0" cy="0"/>
          <a:chOff x="0" y="0"/>
          <a:chExt cx="0" cy="0"/>
        </a:xfrm>
      </p:grpSpPr>
      <p:sp>
        <p:nvSpPr>
          <p:cNvPr id="316" name="Google Shape;316;p46"/>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17" name="Google Shape;317;p4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318" name="Google Shape;318;p46"/>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19" name="Google Shape;319;p46"/>
          <p:cNvSpPr txBox="1"/>
          <p:nvPr>
            <p:ph idx="12" type="sldNum"/>
          </p:nvPr>
        </p:nvSpPr>
        <p:spPr>
          <a:xfrm>
            <a:off x="8325335" y="4854975"/>
            <a:ext cx="243300" cy="139800"/>
          </a:xfrm>
          <a:prstGeom prst="rect">
            <a:avLst/>
          </a:prstGeom>
        </p:spPr>
        <p:txBody>
          <a:bodyPr anchorCtr="0" anchor="t"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327" name="Shape 327"/>
        <p:cNvGrpSpPr/>
        <p:nvPr/>
      </p:nvGrpSpPr>
      <p:grpSpPr>
        <a:xfrm>
          <a:off x="0" y="0"/>
          <a:ext cx="0" cy="0"/>
          <a:chOff x="0" y="0"/>
          <a:chExt cx="0" cy="0"/>
        </a:xfrm>
      </p:grpSpPr>
      <p:sp>
        <p:nvSpPr>
          <p:cNvPr id="328" name="Google Shape;328;p48"/>
          <p:cNvSpPr txBox="1"/>
          <p:nvPr>
            <p:ph idx="1" type="body"/>
          </p:nvPr>
        </p:nvSpPr>
        <p:spPr>
          <a:xfrm>
            <a:off x="231325" y="1554956"/>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dk1"/>
              </a:buClr>
              <a:buSzPts val="1800"/>
              <a:buFont typeface="Inter"/>
              <a:buChar char="•"/>
              <a:defRPr i="0" sz="1800" u="none" cap="none" strike="noStrike">
                <a:solidFill>
                  <a:schemeClr val="dk1"/>
                </a:solidFill>
              </a:defRPr>
            </a:lvl1pPr>
            <a:lvl2pPr indent="-323850" lvl="1" marL="914400" marR="0" rtl="0" algn="l">
              <a:lnSpc>
                <a:spcPct val="115000"/>
              </a:lnSpc>
              <a:spcBef>
                <a:spcPts val="400"/>
              </a:spcBef>
              <a:spcAft>
                <a:spcPts val="0"/>
              </a:spcAft>
              <a:buClr>
                <a:schemeClr val="dk1"/>
              </a:buClr>
              <a:buSzPts val="1500"/>
              <a:buFont typeface="Inter"/>
              <a:buChar char="•"/>
              <a:defRPr i="0" sz="1500" u="none" cap="none" strike="noStrike">
                <a:solidFill>
                  <a:schemeClr val="dk1"/>
                </a:solidFill>
                <a:latin typeface="Inter"/>
                <a:ea typeface="Inter"/>
                <a:cs typeface="Inter"/>
                <a:sym typeface="Inter"/>
              </a:defRPr>
            </a:lvl2pPr>
            <a:lvl3pPr indent="-304800" lvl="2" marL="13716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3pPr>
            <a:lvl4pPr indent="-304800" lvl="3" marL="1828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304800" lvl="4" marL="22860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5pPr>
            <a:lvl6pPr indent="-304800" lvl="5" marL="27432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6pPr>
            <a:lvl7pPr indent="-304800" lvl="6" marL="3200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7pPr>
            <a:lvl8pPr indent="-304800" lvl="7" marL="36576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8pPr>
            <a:lvl9pPr indent="-304800" lvl="8" marL="4114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9pPr>
          </a:lstStyle>
          <a:p/>
        </p:txBody>
      </p:sp>
      <p:sp>
        <p:nvSpPr>
          <p:cNvPr id="329" name="Google Shape;329;p48"/>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solidFill>
                  <a:schemeClr val="dk1"/>
                </a:solidFill>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30" name="Google Shape;330;p4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31" name="Google Shape;331;p48"/>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332" name="Google Shape;332;p48"/>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
        <p:nvSpPr>
          <p:cNvPr id="333" name="Google Shape;333;p48"/>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
  <p:cSld name="1_3 Title Slide B - Light_1_3">
    <p:spTree>
      <p:nvGrpSpPr>
        <p:cNvPr id="334" name="Shape 334"/>
        <p:cNvGrpSpPr/>
        <p:nvPr/>
      </p:nvGrpSpPr>
      <p:grpSpPr>
        <a:xfrm>
          <a:off x="0" y="0"/>
          <a:ext cx="0" cy="0"/>
          <a:chOff x="0" y="0"/>
          <a:chExt cx="0" cy="0"/>
        </a:xfrm>
      </p:grpSpPr>
      <p:sp>
        <p:nvSpPr>
          <p:cNvPr id="335" name="Google Shape;335;p49"/>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cxnSp>
        <p:nvCxnSpPr>
          <p:cNvPr id="336" name="Google Shape;336;p49"/>
          <p:cNvCxnSpPr/>
          <p:nvPr/>
        </p:nvCxnSpPr>
        <p:spPr>
          <a:xfrm>
            <a:off x="228594"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337" name="Google Shape;337;p49"/>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2"/>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grpSp>
        <p:nvGrpSpPr>
          <p:cNvPr id="338" name="Google Shape;338;p49"/>
          <p:cNvGrpSpPr/>
          <p:nvPr/>
        </p:nvGrpSpPr>
        <p:grpSpPr>
          <a:xfrm>
            <a:off x="4768571" y="606802"/>
            <a:ext cx="3546027" cy="3928679"/>
            <a:chOff x="6356399" y="809069"/>
            <a:chExt cx="4726776" cy="5238238"/>
          </a:xfrm>
        </p:grpSpPr>
        <p:sp>
          <p:nvSpPr>
            <p:cNvPr id="339" name="Google Shape;339;p49"/>
            <p:cNvSpPr/>
            <p:nvPr/>
          </p:nvSpPr>
          <p:spPr>
            <a:xfrm>
              <a:off x="8970536" y="809069"/>
              <a:ext cx="2112639" cy="2112637"/>
            </a:xfrm>
            <a:custGeom>
              <a:rect b="b" l="l" r="r" t="t"/>
              <a:pathLst>
                <a:path extrusionOk="0" h="2112637" w="2112639">
                  <a:moveTo>
                    <a:pt x="2112640" y="1056319"/>
                  </a:moveTo>
                  <a:cubicBezTo>
                    <a:pt x="2112640" y="1639708"/>
                    <a:pt x="1639709" y="2112638"/>
                    <a:pt x="1056320" y="2112638"/>
                  </a:cubicBezTo>
                  <a:cubicBezTo>
                    <a:pt x="472930" y="2112638"/>
                    <a:pt x="0" y="1639708"/>
                    <a:pt x="0" y="1056319"/>
                  </a:cubicBezTo>
                  <a:cubicBezTo>
                    <a:pt x="0" y="472930"/>
                    <a:pt x="472930" y="0"/>
                    <a:pt x="1056320" y="0"/>
                  </a:cubicBezTo>
                  <a:cubicBezTo>
                    <a:pt x="1639709" y="0"/>
                    <a:pt x="2112640" y="472930"/>
                    <a:pt x="2112640" y="1056319"/>
                  </a:cubicBez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0" name="Google Shape;340;p49"/>
            <p:cNvSpPr/>
            <p:nvPr/>
          </p:nvSpPr>
          <p:spPr>
            <a:xfrm>
              <a:off x="8643624" y="1009389"/>
              <a:ext cx="2303222" cy="2303220"/>
            </a:xfrm>
            <a:custGeom>
              <a:rect b="b" l="l" r="r" t="t"/>
              <a:pathLst>
                <a:path extrusionOk="0" h="2303220" w="2303222">
                  <a:moveTo>
                    <a:pt x="2303223" y="1151610"/>
                  </a:moveTo>
                  <a:cubicBezTo>
                    <a:pt x="2303223" y="1787627"/>
                    <a:pt x="1787629" y="2303220"/>
                    <a:pt x="1151612" y="2303220"/>
                  </a:cubicBezTo>
                  <a:cubicBezTo>
                    <a:pt x="515594" y="2303220"/>
                    <a:pt x="0" y="1787627"/>
                    <a:pt x="0" y="1151610"/>
                  </a:cubicBezTo>
                  <a:cubicBezTo>
                    <a:pt x="0" y="515594"/>
                    <a:pt x="515594" y="0"/>
                    <a:pt x="1151612" y="0"/>
                  </a:cubicBezTo>
                  <a:cubicBezTo>
                    <a:pt x="1787629" y="0"/>
                    <a:pt x="2303223" y="515594"/>
                    <a:pt x="2303223" y="1151610"/>
                  </a:cubicBezTo>
                  <a:close/>
                </a:path>
              </a:pathLst>
            </a:custGeom>
            <a:solidFill>
              <a:srgbClr val="172D3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1" name="Google Shape;341;p49"/>
            <p:cNvSpPr/>
            <p:nvPr/>
          </p:nvSpPr>
          <p:spPr>
            <a:xfrm>
              <a:off x="8316944" y="1209942"/>
              <a:ext cx="2493341" cy="2493339"/>
            </a:xfrm>
            <a:custGeom>
              <a:rect b="b" l="l" r="r" t="t"/>
              <a:pathLst>
                <a:path extrusionOk="0" h="2493339" w="2493341">
                  <a:moveTo>
                    <a:pt x="2493342" y="1246670"/>
                  </a:moveTo>
                  <a:cubicBezTo>
                    <a:pt x="2493342" y="1935186"/>
                    <a:pt x="1935188" y="2493339"/>
                    <a:pt x="1246671" y="2493339"/>
                  </a:cubicBezTo>
                  <a:cubicBezTo>
                    <a:pt x="558154" y="2493339"/>
                    <a:pt x="0" y="1935186"/>
                    <a:pt x="0" y="1246670"/>
                  </a:cubicBezTo>
                  <a:cubicBezTo>
                    <a:pt x="0" y="558153"/>
                    <a:pt x="558154" y="0"/>
                    <a:pt x="1246671" y="0"/>
                  </a:cubicBezTo>
                  <a:cubicBezTo>
                    <a:pt x="1935188" y="0"/>
                    <a:pt x="2493342" y="558153"/>
                    <a:pt x="2493342" y="1246670"/>
                  </a:cubicBezTo>
                  <a:close/>
                </a:path>
              </a:pathLst>
            </a:custGeom>
            <a:solidFill>
              <a:srgbClr val="1E485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2" name="Google Shape;342;p49"/>
            <p:cNvSpPr/>
            <p:nvPr/>
          </p:nvSpPr>
          <p:spPr>
            <a:xfrm>
              <a:off x="7990032" y="1410030"/>
              <a:ext cx="2683924" cy="2683921"/>
            </a:xfrm>
            <a:custGeom>
              <a:rect b="b" l="l" r="r" t="t"/>
              <a:pathLst>
                <a:path extrusionOk="0" h="2683921" w="2683924">
                  <a:moveTo>
                    <a:pt x="2683925" y="1341961"/>
                  </a:moveTo>
                  <a:cubicBezTo>
                    <a:pt x="2683925" y="2083105"/>
                    <a:pt x="2083108" y="2683922"/>
                    <a:pt x="1341962" y="2683922"/>
                  </a:cubicBezTo>
                  <a:cubicBezTo>
                    <a:pt x="600817" y="2683922"/>
                    <a:pt x="0" y="2083106"/>
                    <a:pt x="0" y="1341961"/>
                  </a:cubicBezTo>
                  <a:cubicBezTo>
                    <a:pt x="0" y="600817"/>
                    <a:pt x="600817" y="0"/>
                    <a:pt x="1341962" y="0"/>
                  </a:cubicBezTo>
                  <a:cubicBezTo>
                    <a:pt x="2083108" y="0"/>
                    <a:pt x="2683925" y="600817"/>
                    <a:pt x="2683925" y="1341961"/>
                  </a:cubicBezTo>
                  <a:close/>
                </a:path>
              </a:pathLst>
            </a:custGeom>
            <a:solidFill>
              <a:srgbClr val="25636C"/>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3" name="Google Shape;343;p49"/>
            <p:cNvSpPr/>
            <p:nvPr/>
          </p:nvSpPr>
          <p:spPr>
            <a:xfrm>
              <a:off x="7663352" y="1610582"/>
              <a:ext cx="2874043" cy="2874040"/>
            </a:xfrm>
            <a:custGeom>
              <a:rect b="b" l="l" r="r" t="t"/>
              <a:pathLst>
                <a:path extrusionOk="0" h="2874040" w="2874043">
                  <a:moveTo>
                    <a:pt x="2874044" y="1437020"/>
                  </a:moveTo>
                  <a:cubicBezTo>
                    <a:pt x="2874044" y="2230665"/>
                    <a:pt x="2230667" y="2874041"/>
                    <a:pt x="1437022" y="2874041"/>
                  </a:cubicBezTo>
                  <a:cubicBezTo>
                    <a:pt x="643377" y="2874041"/>
                    <a:pt x="0" y="2230665"/>
                    <a:pt x="0" y="1437020"/>
                  </a:cubicBezTo>
                  <a:cubicBezTo>
                    <a:pt x="0" y="643376"/>
                    <a:pt x="643377" y="0"/>
                    <a:pt x="1437022" y="0"/>
                  </a:cubicBezTo>
                  <a:cubicBezTo>
                    <a:pt x="2230667" y="0"/>
                    <a:pt x="2874044" y="643376"/>
                    <a:pt x="2874044" y="1437020"/>
                  </a:cubicBezTo>
                  <a:close/>
                </a:path>
              </a:pathLst>
            </a:custGeom>
            <a:solidFill>
              <a:srgbClr val="2C7E85"/>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4" name="Google Shape;344;p49"/>
            <p:cNvSpPr/>
            <p:nvPr/>
          </p:nvSpPr>
          <p:spPr>
            <a:xfrm>
              <a:off x="7336671" y="1810903"/>
              <a:ext cx="3064162" cy="3064159"/>
            </a:xfrm>
            <a:custGeom>
              <a:rect b="b" l="l" r="r" t="t"/>
              <a:pathLst>
                <a:path extrusionOk="0" h="3064159" w="3064162">
                  <a:moveTo>
                    <a:pt x="3064163" y="1532080"/>
                  </a:moveTo>
                  <a:cubicBezTo>
                    <a:pt x="3064163" y="2378224"/>
                    <a:pt x="2378227" y="3064159"/>
                    <a:pt x="1532081" y="3064159"/>
                  </a:cubicBezTo>
                  <a:cubicBezTo>
                    <a:pt x="685936" y="3064159"/>
                    <a:pt x="0" y="2378224"/>
                    <a:pt x="0" y="1532080"/>
                  </a:cubicBezTo>
                  <a:cubicBezTo>
                    <a:pt x="0" y="685935"/>
                    <a:pt x="685936" y="0"/>
                    <a:pt x="1532081" y="0"/>
                  </a:cubicBezTo>
                  <a:cubicBezTo>
                    <a:pt x="2378227" y="0"/>
                    <a:pt x="3064163" y="685935"/>
                    <a:pt x="3064163" y="1532080"/>
                  </a:cubicBezTo>
                  <a:close/>
                </a:path>
              </a:pathLst>
            </a:custGeom>
            <a:solidFill>
              <a:srgbClr val="33989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5" name="Google Shape;345;p49"/>
            <p:cNvSpPr/>
            <p:nvPr/>
          </p:nvSpPr>
          <p:spPr>
            <a:xfrm>
              <a:off x="7009759" y="2011223"/>
              <a:ext cx="3254745" cy="3254741"/>
            </a:xfrm>
            <a:custGeom>
              <a:rect b="b" l="l" r="r" t="t"/>
              <a:pathLst>
                <a:path extrusionOk="0" h="3254741" w="3254745">
                  <a:moveTo>
                    <a:pt x="3254745" y="1627371"/>
                  </a:moveTo>
                  <a:cubicBezTo>
                    <a:pt x="3254745" y="2526143"/>
                    <a:pt x="2526146" y="3254742"/>
                    <a:pt x="1627373" y="3254742"/>
                  </a:cubicBezTo>
                  <a:cubicBezTo>
                    <a:pt x="728599" y="3254742"/>
                    <a:pt x="0" y="2526143"/>
                    <a:pt x="0" y="1627371"/>
                  </a:cubicBezTo>
                  <a:cubicBezTo>
                    <a:pt x="0" y="728599"/>
                    <a:pt x="728599" y="0"/>
                    <a:pt x="1627373" y="0"/>
                  </a:cubicBezTo>
                  <a:cubicBezTo>
                    <a:pt x="2526146" y="0"/>
                    <a:pt x="3254745" y="728599"/>
                    <a:pt x="3254745" y="1627371"/>
                  </a:cubicBezTo>
                  <a:close/>
                </a:path>
              </a:pathLst>
            </a:custGeom>
            <a:solidFill>
              <a:srgbClr val="3AB3B9"/>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6" name="Google Shape;346;p49"/>
            <p:cNvSpPr/>
            <p:nvPr/>
          </p:nvSpPr>
          <p:spPr>
            <a:xfrm>
              <a:off x="6683079" y="2211775"/>
              <a:ext cx="3444864" cy="3444860"/>
            </a:xfrm>
            <a:custGeom>
              <a:rect b="b" l="l" r="r" t="t"/>
              <a:pathLst>
                <a:path extrusionOk="0" h="3444860" w="3444864">
                  <a:moveTo>
                    <a:pt x="3444864" y="1722430"/>
                  </a:moveTo>
                  <a:cubicBezTo>
                    <a:pt x="3444864" y="2673702"/>
                    <a:pt x="2673705" y="3444860"/>
                    <a:pt x="1722432" y="3444860"/>
                  </a:cubicBezTo>
                  <a:cubicBezTo>
                    <a:pt x="771159" y="3444860"/>
                    <a:pt x="0" y="2673702"/>
                    <a:pt x="0" y="1722430"/>
                  </a:cubicBezTo>
                  <a:cubicBezTo>
                    <a:pt x="0" y="771158"/>
                    <a:pt x="771159" y="0"/>
                    <a:pt x="1722432" y="0"/>
                  </a:cubicBezTo>
                  <a:cubicBezTo>
                    <a:pt x="2673705" y="0"/>
                    <a:pt x="3444864" y="771158"/>
                    <a:pt x="3444864" y="1722430"/>
                  </a:cubicBezTo>
                  <a:close/>
                </a:path>
              </a:pathLst>
            </a:custGeom>
            <a:solidFill>
              <a:srgbClr val="41CED3"/>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7" name="Google Shape;347;p49"/>
            <p:cNvSpPr/>
            <p:nvPr/>
          </p:nvSpPr>
          <p:spPr>
            <a:xfrm>
              <a:off x="6356399" y="2411864"/>
              <a:ext cx="3635447" cy="3635443"/>
            </a:xfrm>
            <a:custGeom>
              <a:rect b="b" l="l" r="r" t="t"/>
              <a:pathLst>
                <a:path extrusionOk="0" h="3635443" w="3635447">
                  <a:moveTo>
                    <a:pt x="3635447" y="1817722"/>
                  </a:moveTo>
                  <a:cubicBezTo>
                    <a:pt x="3635447" y="2821621"/>
                    <a:pt x="2821625" y="3635443"/>
                    <a:pt x="1817724" y="3635443"/>
                  </a:cubicBezTo>
                  <a:cubicBezTo>
                    <a:pt x="813823" y="3635443"/>
                    <a:pt x="0" y="2821621"/>
                    <a:pt x="0" y="1817722"/>
                  </a:cubicBezTo>
                  <a:cubicBezTo>
                    <a:pt x="0" y="813822"/>
                    <a:pt x="813823" y="0"/>
                    <a:pt x="1817724" y="0"/>
                  </a:cubicBezTo>
                  <a:cubicBezTo>
                    <a:pt x="2821625" y="0"/>
                    <a:pt x="3635447" y="813822"/>
                    <a:pt x="3635447" y="1817722"/>
                  </a:cubicBezTo>
                  <a:close/>
                </a:path>
              </a:pathLst>
            </a:custGeom>
            <a:solidFill>
              <a:srgbClr val="48E9ED"/>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48" name="Google Shape;348;p4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grpSp>
        <p:nvGrpSpPr>
          <p:cNvPr id="349" name="Google Shape;349;p49"/>
          <p:cNvGrpSpPr/>
          <p:nvPr/>
        </p:nvGrpSpPr>
        <p:grpSpPr>
          <a:xfrm>
            <a:off x="228594" y="228604"/>
            <a:ext cx="1195061" cy="681169"/>
            <a:chOff x="447643" y="201080"/>
            <a:chExt cx="8219129" cy="4684794"/>
          </a:xfrm>
        </p:grpSpPr>
        <p:sp>
          <p:nvSpPr>
            <p:cNvPr id="350" name="Google Shape;350;p49"/>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1" name="Google Shape;351;p49"/>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2" name="Google Shape;352;p49"/>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3" name="Google Shape;353;p49"/>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4" name="Google Shape;354;p49"/>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5" name="Google Shape;355;p49"/>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6" name="Google Shape;356;p49"/>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7" name="Google Shape;357;p49"/>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8" name="Google Shape;358;p49"/>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9" name="Google Shape;359;p49"/>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0" name="Google Shape;360;p49"/>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1" name="Google Shape;361;p49"/>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2" name="Google Shape;362;p49"/>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3" name="Google Shape;363;p49"/>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4" name="Google Shape;364;p49"/>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5" name="Google Shape;365;p49"/>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6" name="Google Shape;366;p49"/>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2">
  <p:cSld name="1_3 Title Slide B - Light_1_3_1">
    <p:spTree>
      <p:nvGrpSpPr>
        <p:cNvPr id="367" name="Shape 367"/>
        <p:cNvGrpSpPr/>
        <p:nvPr/>
      </p:nvGrpSpPr>
      <p:grpSpPr>
        <a:xfrm>
          <a:off x="0" y="0"/>
          <a:ext cx="0" cy="0"/>
          <a:chOff x="0" y="0"/>
          <a:chExt cx="0" cy="0"/>
        </a:xfrm>
      </p:grpSpPr>
      <p:cxnSp>
        <p:nvCxnSpPr>
          <p:cNvPr id="368" name="Google Shape;368;p50"/>
          <p:cNvCxnSpPr/>
          <p:nvPr/>
        </p:nvCxnSpPr>
        <p:spPr>
          <a:xfrm>
            <a:off x="228594"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369" name="Google Shape;369;p50"/>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2"/>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grpSp>
        <p:nvGrpSpPr>
          <p:cNvPr id="370" name="Google Shape;370;p50"/>
          <p:cNvGrpSpPr/>
          <p:nvPr/>
        </p:nvGrpSpPr>
        <p:grpSpPr>
          <a:xfrm>
            <a:off x="4807204" y="476729"/>
            <a:ext cx="3632175" cy="4183479"/>
            <a:chOff x="6407897" y="635638"/>
            <a:chExt cx="4841609" cy="5577972"/>
          </a:xfrm>
        </p:grpSpPr>
        <p:sp>
          <p:nvSpPr>
            <p:cNvPr id="371" name="Google Shape;371;p50"/>
            <p:cNvSpPr/>
            <p:nvPr/>
          </p:nvSpPr>
          <p:spPr>
            <a:xfrm>
              <a:off x="6407897" y="1372008"/>
              <a:ext cx="4841609" cy="4841602"/>
            </a:xfrm>
            <a:custGeom>
              <a:rect b="b" l="l" r="r" t="t"/>
              <a:pathLst>
                <a:path extrusionOk="0" h="4841602" w="4841609">
                  <a:moveTo>
                    <a:pt x="4841610" y="2420801"/>
                  </a:moveTo>
                  <a:cubicBezTo>
                    <a:pt x="4841610" y="3757773"/>
                    <a:pt x="3757778" y="4841602"/>
                    <a:pt x="2420805" y="4841602"/>
                  </a:cubicBezTo>
                  <a:cubicBezTo>
                    <a:pt x="1083831" y="4841602"/>
                    <a:pt x="0" y="3757772"/>
                    <a:pt x="0" y="2420801"/>
                  </a:cubicBezTo>
                  <a:cubicBezTo>
                    <a:pt x="0" y="1083829"/>
                    <a:pt x="1083831" y="0"/>
                    <a:pt x="2420805" y="0"/>
                  </a:cubicBezTo>
                  <a:cubicBezTo>
                    <a:pt x="3757778" y="0"/>
                    <a:pt x="4841610" y="1083829"/>
                    <a:pt x="4841610" y="2420801"/>
                  </a:cubicBez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2" name="Google Shape;372;p50"/>
            <p:cNvSpPr/>
            <p:nvPr/>
          </p:nvSpPr>
          <p:spPr>
            <a:xfrm>
              <a:off x="6516603" y="1279794"/>
              <a:ext cx="4612082" cy="4612075"/>
            </a:xfrm>
            <a:custGeom>
              <a:rect b="b" l="l" r="r" t="t"/>
              <a:pathLst>
                <a:path extrusionOk="0" h="4612075" w="4612082">
                  <a:moveTo>
                    <a:pt x="4612083" y="2306038"/>
                  </a:moveTo>
                  <a:cubicBezTo>
                    <a:pt x="4612083" y="3579627"/>
                    <a:pt x="3579633" y="4612076"/>
                    <a:pt x="2306041" y="4612076"/>
                  </a:cubicBezTo>
                  <a:cubicBezTo>
                    <a:pt x="1032450" y="4612076"/>
                    <a:pt x="0" y="3579627"/>
                    <a:pt x="0" y="2306038"/>
                  </a:cubicBezTo>
                  <a:cubicBezTo>
                    <a:pt x="0" y="1032449"/>
                    <a:pt x="1032450" y="0"/>
                    <a:pt x="2306041" y="0"/>
                  </a:cubicBezTo>
                  <a:cubicBezTo>
                    <a:pt x="3579633" y="0"/>
                    <a:pt x="4612083" y="1032449"/>
                    <a:pt x="4612083" y="2306038"/>
                  </a:cubicBezTo>
                  <a:close/>
                </a:path>
              </a:pathLst>
            </a:custGeom>
            <a:solidFill>
              <a:srgbClr val="10121E"/>
            </a:solidFill>
            <a:ln cap="flat" cmpd="sng" w="19050">
              <a:solidFill>
                <a:srgbClr val="172D38"/>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3" name="Google Shape;373;p50"/>
            <p:cNvSpPr/>
            <p:nvPr/>
          </p:nvSpPr>
          <p:spPr>
            <a:xfrm>
              <a:off x="6624972" y="1187916"/>
              <a:ext cx="4382554" cy="4382548"/>
            </a:xfrm>
            <a:custGeom>
              <a:rect b="b" l="l" r="r" t="t"/>
              <a:pathLst>
                <a:path extrusionOk="0" h="4382548" w="4382554">
                  <a:moveTo>
                    <a:pt x="4382555" y="2191274"/>
                  </a:moveTo>
                  <a:cubicBezTo>
                    <a:pt x="4382555" y="3401482"/>
                    <a:pt x="3401487" y="4382549"/>
                    <a:pt x="2191278" y="4382549"/>
                  </a:cubicBezTo>
                  <a:cubicBezTo>
                    <a:pt x="981068" y="4382549"/>
                    <a:pt x="0" y="3401481"/>
                    <a:pt x="0" y="2191274"/>
                  </a:cubicBezTo>
                  <a:cubicBezTo>
                    <a:pt x="0" y="981067"/>
                    <a:pt x="981068" y="0"/>
                    <a:pt x="2191278" y="0"/>
                  </a:cubicBezTo>
                  <a:cubicBezTo>
                    <a:pt x="3401487" y="0"/>
                    <a:pt x="4382555" y="981067"/>
                    <a:pt x="4382555" y="2191274"/>
                  </a:cubicBezTo>
                  <a:close/>
                </a:path>
              </a:pathLst>
            </a:custGeom>
            <a:solidFill>
              <a:srgbClr val="10121E"/>
            </a:solidFill>
            <a:ln cap="flat" cmpd="sng" w="19050">
              <a:solidFill>
                <a:srgbClr val="1E485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4" name="Google Shape;374;p50"/>
            <p:cNvSpPr/>
            <p:nvPr/>
          </p:nvSpPr>
          <p:spPr>
            <a:xfrm>
              <a:off x="6733341" y="1095701"/>
              <a:ext cx="4153027" cy="4153021"/>
            </a:xfrm>
            <a:custGeom>
              <a:rect b="b" l="l" r="r" t="t"/>
              <a:pathLst>
                <a:path extrusionOk="0" h="4153021" w="4153027">
                  <a:moveTo>
                    <a:pt x="4153028" y="2076511"/>
                  </a:moveTo>
                  <a:cubicBezTo>
                    <a:pt x="4153028" y="3223336"/>
                    <a:pt x="3223341" y="4153022"/>
                    <a:pt x="2076514" y="4153022"/>
                  </a:cubicBezTo>
                  <a:cubicBezTo>
                    <a:pt x="929687" y="4153022"/>
                    <a:pt x="0" y="3223337"/>
                    <a:pt x="0" y="2076511"/>
                  </a:cubicBezTo>
                  <a:cubicBezTo>
                    <a:pt x="0" y="929686"/>
                    <a:pt x="929687" y="0"/>
                    <a:pt x="2076514" y="0"/>
                  </a:cubicBezTo>
                  <a:cubicBezTo>
                    <a:pt x="3223341" y="0"/>
                    <a:pt x="4153028" y="929686"/>
                    <a:pt x="4153028" y="2076511"/>
                  </a:cubicBezTo>
                  <a:close/>
                </a:path>
              </a:pathLst>
            </a:custGeom>
            <a:solidFill>
              <a:srgbClr val="10121E"/>
            </a:solidFill>
            <a:ln cap="flat" cmpd="sng" w="19050">
              <a:solidFill>
                <a:srgbClr val="25636C"/>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5" name="Google Shape;375;p50"/>
            <p:cNvSpPr/>
            <p:nvPr/>
          </p:nvSpPr>
          <p:spPr>
            <a:xfrm>
              <a:off x="6841710" y="1003823"/>
              <a:ext cx="3923500" cy="3923495"/>
            </a:xfrm>
            <a:custGeom>
              <a:rect b="b" l="l" r="r" t="t"/>
              <a:pathLst>
                <a:path extrusionOk="0" h="3923495" w="3923500">
                  <a:moveTo>
                    <a:pt x="3923501" y="1961748"/>
                  </a:moveTo>
                  <a:cubicBezTo>
                    <a:pt x="3923501" y="3045191"/>
                    <a:pt x="3045195" y="3923495"/>
                    <a:pt x="1961750" y="3923495"/>
                  </a:cubicBezTo>
                  <a:cubicBezTo>
                    <a:pt x="878306" y="3923495"/>
                    <a:pt x="0" y="3045191"/>
                    <a:pt x="0" y="1961748"/>
                  </a:cubicBezTo>
                  <a:cubicBezTo>
                    <a:pt x="0" y="878304"/>
                    <a:pt x="878306" y="0"/>
                    <a:pt x="1961750" y="0"/>
                  </a:cubicBezTo>
                  <a:cubicBezTo>
                    <a:pt x="3045195" y="0"/>
                    <a:pt x="3923501" y="878304"/>
                    <a:pt x="3923501" y="1961748"/>
                  </a:cubicBezTo>
                  <a:close/>
                </a:path>
              </a:pathLst>
            </a:custGeom>
            <a:solidFill>
              <a:srgbClr val="10121E"/>
            </a:solidFill>
            <a:ln cap="flat" cmpd="sng" w="19050">
              <a:solidFill>
                <a:srgbClr val="2C7E8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6" name="Google Shape;376;p50"/>
            <p:cNvSpPr/>
            <p:nvPr/>
          </p:nvSpPr>
          <p:spPr>
            <a:xfrm>
              <a:off x="6950079" y="911609"/>
              <a:ext cx="3693973" cy="3693968"/>
            </a:xfrm>
            <a:custGeom>
              <a:rect b="b" l="l" r="r" t="t"/>
              <a:pathLst>
                <a:path extrusionOk="0" h="3693968" w="3693973">
                  <a:moveTo>
                    <a:pt x="3693974" y="1846984"/>
                  </a:moveTo>
                  <a:cubicBezTo>
                    <a:pt x="3693974" y="2867045"/>
                    <a:pt x="2867050" y="3693968"/>
                    <a:pt x="1846987" y="3693968"/>
                  </a:cubicBezTo>
                  <a:cubicBezTo>
                    <a:pt x="826924" y="3693968"/>
                    <a:pt x="0" y="2867045"/>
                    <a:pt x="0" y="1846984"/>
                  </a:cubicBezTo>
                  <a:cubicBezTo>
                    <a:pt x="0" y="826923"/>
                    <a:pt x="826924" y="0"/>
                    <a:pt x="1846987" y="0"/>
                  </a:cubicBezTo>
                  <a:cubicBezTo>
                    <a:pt x="2867050" y="0"/>
                    <a:pt x="3693974" y="826923"/>
                    <a:pt x="3693974" y="1846984"/>
                  </a:cubicBezTo>
                  <a:close/>
                </a:path>
              </a:pathLst>
            </a:custGeom>
            <a:solidFill>
              <a:srgbClr val="10121E"/>
            </a:solidFill>
            <a:ln cap="flat" cmpd="sng" w="19050">
              <a:solidFill>
                <a:srgbClr val="33989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7" name="Google Shape;377;p50"/>
            <p:cNvSpPr/>
            <p:nvPr/>
          </p:nvSpPr>
          <p:spPr>
            <a:xfrm>
              <a:off x="7058448" y="819394"/>
              <a:ext cx="3464446" cy="3464441"/>
            </a:xfrm>
            <a:custGeom>
              <a:rect b="b" l="l" r="r" t="t"/>
              <a:pathLst>
                <a:path extrusionOk="0" h="3464441" w="3464446">
                  <a:moveTo>
                    <a:pt x="3464446" y="1732221"/>
                  </a:moveTo>
                  <a:cubicBezTo>
                    <a:pt x="3464446" y="2688900"/>
                    <a:pt x="2688904" y="3464442"/>
                    <a:pt x="1732223" y="3464442"/>
                  </a:cubicBezTo>
                  <a:cubicBezTo>
                    <a:pt x="775543" y="3464442"/>
                    <a:pt x="0" y="2688900"/>
                    <a:pt x="0" y="1732221"/>
                  </a:cubicBezTo>
                  <a:cubicBezTo>
                    <a:pt x="0" y="775542"/>
                    <a:pt x="775543" y="0"/>
                    <a:pt x="1732223" y="0"/>
                  </a:cubicBezTo>
                  <a:cubicBezTo>
                    <a:pt x="2688904" y="0"/>
                    <a:pt x="3464446" y="775542"/>
                    <a:pt x="3464446" y="1732221"/>
                  </a:cubicBezTo>
                  <a:close/>
                </a:path>
              </a:pathLst>
            </a:custGeom>
            <a:solidFill>
              <a:srgbClr val="10121E"/>
            </a:solidFill>
            <a:ln cap="flat" cmpd="sng" w="19050">
              <a:solidFill>
                <a:srgbClr val="3AB3B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8" name="Google Shape;378;p50"/>
            <p:cNvSpPr/>
            <p:nvPr/>
          </p:nvSpPr>
          <p:spPr>
            <a:xfrm>
              <a:off x="7167154" y="727853"/>
              <a:ext cx="3234246" cy="3234241"/>
            </a:xfrm>
            <a:custGeom>
              <a:rect b="b" l="l" r="r" t="t"/>
              <a:pathLst>
                <a:path extrusionOk="0" h="3234241" w="3234246">
                  <a:moveTo>
                    <a:pt x="3234246" y="1617121"/>
                  </a:moveTo>
                  <a:cubicBezTo>
                    <a:pt x="3234246" y="2510232"/>
                    <a:pt x="2510236" y="3234242"/>
                    <a:pt x="1617123" y="3234242"/>
                  </a:cubicBezTo>
                  <a:cubicBezTo>
                    <a:pt x="724011" y="3234242"/>
                    <a:pt x="0" y="2510232"/>
                    <a:pt x="0" y="1617121"/>
                  </a:cubicBezTo>
                  <a:cubicBezTo>
                    <a:pt x="0" y="724010"/>
                    <a:pt x="724011" y="0"/>
                    <a:pt x="1617123" y="0"/>
                  </a:cubicBezTo>
                  <a:cubicBezTo>
                    <a:pt x="2510236" y="0"/>
                    <a:pt x="3234246" y="724010"/>
                    <a:pt x="3234246" y="1617121"/>
                  </a:cubicBezTo>
                  <a:close/>
                </a:path>
              </a:pathLst>
            </a:custGeom>
            <a:solidFill>
              <a:srgbClr val="10121E"/>
            </a:solidFill>
            <a:ln cap="flat" cmpd="sng" w="19050">
              <a:solidFill>
                <a:srgbClr val="41CED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9" name="Google Shape;379;p50"/>
            <p:cNvSpPr/>
            <p:nvPr/>
          </p:nvSpPr>
          <p:spPr>
            <a:xfrm>
              <a:off x="7275523" y="635638"/>
              <a:ext cx="3004719" cy="3004714"/>
            </a:xfrm>
            <a:custGeom>
              <a:rect b="b" l="l" r="r" t="t"/>
              <a:pathLst>
                <a:path extrusionOk="0" h="3004714" w="3004719">
                  <a:moveTo>
                    <a:pt x="3004719" y="1502357"/>
                  </a:moveTo>
                  <a:cubicBezTo>
                    <a:pt x="3004719" y="2332086"/>
                    <a:pt x="2332090" y="3004715"/>
                    <a:pt x="1502360" y="3004715"/>
                  </a:cubicBezTo>
                  <a:cubicBezTo>
                    <a:pt x="672629" y="3004715"/>
                    <a:pt x="0" y="2332086"/>
                    <a:pt x="0" y="1502357"/>
                  </a:cubicBezTo>
                  <a:cubicBezTo>
                    <a:pt x="0" y="672628"/>
                    <a:pt x="672629" y="0"/>
                    <a:pt x="1502360" y="0"/>
                  </a:cubicBezTo>
                  <a:cubicBezTo>
                    <a:pt x="2332090" y="0"/>
                    <a:pt x="3004719" y="672628"/>
                    <a:pt x="3004719" y="1502357"/>
                  </a:cubicBezTo>
                  <a:close/>
                </a:path>
              </a:pathLst>
            </a:custGeom>
            <a:solidFill>
              <a:srgbClr val="10121E"/>
            </a:solidFill>
            <a:ln cap="flat" cmpd="sng" w="19050">
              <a:solidFill>
                <a:srgbClr val="48E9E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380" name="Google Shape;380;p5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81" name="Google Shape;381;p50"/>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382" name="Google Shape;382;p50"/>
          <p:cNvGrpSpPr/>
          <p:nvPr/>
        </p:nvGrpSpPr>
        <p:grpSpPr>
          <a:xfrm>
            <a:off x="228594" y="228604"/>
            <a:ext cx="1195061" cy="681169"/>
            <a:chOff x="447643" y="201080"/>
            <a:chExt cx="8219129" cy="4684794"/>
          </a:xfrm>
        </p:grpSpPr>
        <p:sp>
          <p:nvSpPr>
            <p:cNvPr id="383" name="Google Shape;383;p50"/>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4" name="Google Shape;384;p50"/>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5" name="Google Shape;385;p50"/>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6" name="Google Shape;386;p50"/>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7" name="Google Shape;387;p50"/>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8" name="Google Shape;388;p50"/>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9" name="Google Shape;389;p50"/>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0" name="Google Shape;390;p50"/>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1" name="Google Shape;391;p50"/>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2" name="Google Shape;392;p50"/>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3" name="Google Shape;393;p50"/>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4" name="Google Shape;394;p50"/>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5" name="Google Shape;395;p50"/>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6" name="Google Shape;396;p50"/>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7" name="Google Shape;397;p50"/>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8" name="Google Shape;398;p50"/>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9" name="Google Shape;399;p50"/>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3">
  <p:cSld name="1_3 Title Slide B - Light_1_3_1_1">
    <p:spTree>
      <p:nvGrpSpPr>
        <p:cNvPr id="400" name="Shape 400"/>
        <p:cNvGrpSpPr/>
        <p:nvPr/>
      </p:nvGrpSpPr>
      <p:grpSpPr>
        <a:xfrm>
          <a:off x="0" y="0"/>
          <a:ext cx="0" cy="0"/>
          <a:chOff x="0" y="0"/>
          <a:chExt cx="0" cy="0"/>
        </a:xfrm>
      </p:grpSpPr>
      <p:sp>
        <p:nvSpPr>
          <p:cNvPr id="401" name="Google Shape;401;p51"/>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1"/>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402" name="Google Shape;402;p51"/>
          <p:cNvCxnSpPr/>
          <p:nvPr/>
        </p:nvCxnSpPr>
        <p:spPr>
          <a:xfrm>
            <a:off x="228594" y="4212950"/>
            <a:ext cx="420300" cy="0"/>
          </a:xfrm>
          <a:prstGeom prst="straightConnector1">
            <a:avLst/>
          </a:prstGeom>
          <a:noFill/>
          <a:ln cap="flat" cmpd="sng" w="38100">
            <a:solidFill>
              <a:schemeClr val="accent1"/>
            </a:solidFill>
            <a:prstDash val="solid"/>
            <a:round/>
            <a:headEnd len="sm" w="sm" type="none"/>
            <a:tailEnd len="sm" w="sm" type="none"/>
          </a:ln>
        </p:spPr>
      </p:cxnSp>
      <p:pic>
        <p:nvPicPr>
          <p:cNvPr id="403" name="Google Shape;403;p51"/>
          <p:cNvPicPr preferRelativeResize="0"/>
          <p:nvPr/>
        </p:nvPicPr>
        <p:blipFill rotWithShape="1">
          <a:blip r:embed="rId2">
            <a:alphaModFix/>
          </a:blip>
          <a:srcRect b="0" l="0" r="0" t="0"/>
          <a:stretch/>
        </p:blipFill>
        <p:spPr>
          <a:xfrm>
            <a:off x="4837816" y="368269"/>
            <a:ext cx="3683589" cy="4297520"/>
          </a:xfrm>
          <a:prstGeom prst="rect">
            <a:avLst/>
          </a:prstGeom>
          <a:noFill/>
          <a:ln>
            <a:noFill/>
          </a:ln>
        </p:spPr>
      </p:pic>
      <p:sp>
        <p:nvSpPr>
          <p:cNvPr id="404" name="Google Shape;404;p5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05" name="Google Shape;405;p51"/>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406" name="Google Shape;406;p51"/>
          <p:cNvGrpSpPr/>
          <p:nvPr/>
        </p:nvGrpSpPr>
        <p:grpSpPr>
          <a:xfrm>
            <a:off x="228594" y="228604"/>
            <a:ext cx="1195061" cy="681169"/>
            <a:chOff x="447643" y="201080"/>
            <a:chExt cx="8219129" cy="4684794"/>
          </a:xfrm>
        </p:grpSpPr>
        <p:sp>
          <p:nvSpPr>
            <p:cNvPr id="407" name="Google Shape;407;p51"/>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8" name="Google Shape;408;p51"/>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9" name="Google Shape;409;p51"/>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0" name="Google Shape;410;p51"/>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1" name="Google Shape;411;p51"/>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2" name="Google Shape;412;p51"/>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3" name="Google Shape;413;p51"/>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4" name="Google Shape;414;p51"/>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5" name="Google Shape;415;p51"/>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6" name="Google Shape;416;p51"/>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7" name="Google Shape;417;p51"/>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8" name="Google Shape;418;p51"/>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9" name="Google Shape;419;p51"/>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0" name="Google Shape;420;p51"/>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1" name="Google Shape;421;p51"/>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2" name="Google Shape;422;p51"/>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3" name="Google Shape;423;p51"/>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4">
  <p:cSld name="1_3 Title Slide B - Light_1_3_1_1_1">
    <p:spTree>
      <p:nvGrpSpPr>
        <p:cNvPr id="424" name="Shape 424"/>
        <p:cNvGrpSpPr/>
        <p:nvPr/>
      </p:nvGrpSpPr>
      <p:grpSpPr>
        <a:xfrm>
          <a:off x="0" y="0"/>
          <a:ext cx="0" cy="0"/>
          <a:chOff x="0" y="0"/>
          <a:chExt cx="0" cy="0"/>
        </a:xfrm>
      </p:grpSpPr>
      <p:grpSp>
        <p:nvGrpSpPr>
          <p:cNvPr id="425" name="Google Shape;425;p52"/>
          <p:cNvGrpSpPr/>
          <p:nvPr/>
        </p:nvGrpSpPr>
        <p:grpSpPr>
          <a:xfrm>
            <a:off x="4469207" y="680291"/>
            <a:ext cx="4389816" cy="3784300"/>
            <a:chOff x="5957353" y="907055"/>
            <a:chExt cx="5851527" cy="5045734"/>
          </a:xfrm>
        </p:grpSpPr>
        <p:sp>
          <p:nvSpPr>
            <p:cNvPr id="426" name="Google Shape;426;p52"/>
            <p:cNvSpPr/>
            <p:nvPr/>
          </p:nvSpPr>
          <p:spPr>
            <a:xfrm>
              <a:off x="5957353" y="907055"/>
              <a:ext cx="5851527" cy="5045734"/>
            </a:xfrm>
            <a:custGeom>
              <a:rect b="b" l="l" r="r" t="t"/>
              <a:pathLst>
                <a:path extrusionOk="0" h="5045734" w="5851527">
                  <a:moveTo>
                    <a:pt x="0" y="5045735"/>
                  </a:moveTo>
                  <a:lnTo>
                    <a:pt x="2925764" y="0"/>
                  </a:lnTo>
                  <a:lnTo>
                    <a:pt x="5851528" y="5045735"/>
                  </a:lnTo>
                  <a:lnTo>
                    <a:pt x="0" y="5045735"/>
                  </a:lnTo>
                  <a:lnTo>
                    <a:pt x="0" y="5045735"/>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7" name="Google Shape;427;p52"/>
            <p:cNvSpPr/>
            <p:nvPr/>
          </p:nvSpPr>
          <p:spPr>
            <a:xfrm>
              <a:off x="6215391" y="1319178"/>
              <a:ext cx="5322534" cy="4589631"/>
            </a:xfrm>
            <a:custGeom>
              <a:rect b="b" l="l" r="r" t="t"/>
              <a:pathLst>
                <a:path extrusionOk="0" h="4589631" w="5322534">
                  <a:moveTo>
                    <a:pt x="0" y="4589632"/>
                  </a:moveTo>
                  <a:lnTo>
                    <a:pt x="2661267" y="0"/>
                  </a:lnTo>
                  <a:lnTo>
                    <a:pt x="5322535" y="4589632"/>
                  </a:lnTo>
                  <a:lnTo>
                    <a:pt x="0" y="4589632"/>
                  </a:lnTo>
                  <a:lnTo>
                    <a:pt x="0" y="4589632"/>
                  </a:lnTo>
                  <a:close/>
                </a:path>
              </a:pathLst>
            </a:custGeom>
            <a:solidFill>
              <a:srgbClr val="10121E"/>
            </a:solidFill>
            <a:ln cap="flat" cmpd="sng" w="19050">
              <a:solidFill>
                <a:srgbClr val="2A2E1B"/>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8" name="Google Shape;428;p52"/>
            <p:cNvSpPr/>
            <p:nvPr/>
          </p:nvSpPr>
          <p:spPr>
            <a:xfrm>
              <a:off x="6473121" y="1731608"/>
              <a:ext cx="4793848" cy="4133528"/>
            </a:xfrm>
            <a:custGeom>
              <a:rect b="b" l="l" r="r" t="t"/>
              <a:pathLst>
                <a:path extrusionOk="0" h="4133528" w="4793848">
                  <a:moveTo>
                    <a:pt x="0" y="4133529"/>
                  </a:moveTo>
                  <a:lnTo>
                    <a:pt x="2397078" y="0"/>
                  </a:lnTo>
                  <a:lnTo>
                    <a:pt x="4793849" y="4133529"/>
                  </a:lnTo>
                  <a:lnTo>
                    <a:pt x="0" y="4133529"/>
                  </a:lnTo>
                  <a:lnTo>
                    <a:pt x="0" y="4133529"/>
                  </a:lnTo>
                  <a:close/>
                </a:path>
              </a:pathLst>
            </a:custGeom>
            <a:solidFill>
              <a:srgbClr val="10121E"/>
            </a:solidFill>
            <a:ln cap="flat" cmpd="sng" w="19050">
              <a:solidFill>
                <a:srgbClr val="454A18"/>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9" name="Google Shape;429;p52"/>
            <p:cNvSpPr/>
            <p:nvPr/>
          </p:nvSpPr>
          <p:spPr>
            <a:xfrm>
              <a:off x="6731159" y="2143730"/>
              <a:ext cx="4264854" cy="3677425"/>
            </a:xfrm>
            <a:custGeom>
              <a:rect b="b" l="l" r="r" t="t"/>
              <a:pathLst>
                <a:path extrusionOk="0" h="3677425" w="4264854">
                  <a:moveTo>
                    <a:pt x="0" y="3677426"/>
                  </a:moveTo>
                  <a:lnTo>
                    <a:pt x="2132274" y="0"/>
                  </a:lnTo>
                  <a:lnTo>
                    <a:pt x="4264855" y="3677426"/>
                  </a:lnTo>
                  <a:lnTo>
                    <a:pt x="0" y="3677426"/>
                  </a:lnTo>
                  <a:lnTo>
                    <a:pt x="0" y="3677426"/>
                  </a:lnTo>
                  <a:close/>
                </a:path>
              </a:pathLst>
            </a:custGeom>
            <a:solidFill>
              <a:srgbClr val="10121E"/>
            </a:solidFill>
            <a:ln cap="flat" cmpd="sng" w="19050">
              <a:solidFill>
                <a:srgbClr val="60671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0" name="Google Shape;430;p52"/>
            <p:cNvSpPr/>
            <p:nvPr/>
          </p:nvSpPr>
          <p:spPr>
            <a:xfrm>
              <a:off x="6989197" y="2556161"/>
              <a:ext cx="3735861" cy="3221322"/>
            </a:xfrm>
            <a:custGeom>
              <a:rect b="b" l="l" r="r" t="t"/>
              <a:pathLst>
                <a:path extrusionOk="0" h="3221322" w="3735861">
                  <a:moveTo>
                    <a:pt x="0" y="3221323"/>
                  </a:moveTo>
                  <a:lnTo>
                    <a:pt x="1867777" y="0"/>
                  </a:lnTo>
                  <a:lnTo>
                    <a:pt x="3735862" y="3221323"/>
                  </a:lnTo>
                  <a:lnTo>
                    <a:pt x="0" y="3221323"/>
                  </a:lnTo>
                  <a:lnTo>
                    <a:pt x="0" y="3221323"/>
                  </a:lnTo>
                  <a:close/>
                </a:path>
              </a:pathLst>
            </a:custGeom>
            <a:solidFill>
              <a:srgbClr val="10121E"/>
            </a:solidFill>
            <a:ln cap="flat" cmpd="sng" w="19050">
              <a:solidFill>
                <a:srgbClr val="7A831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1" name="Google Shape;431;p52"/>
            <p:cNvSpPr/>
            <p:nvPr/>
          </p:nvSpPr>
          <p:spPr>
            <a:xfrm>
              <a:off x="7247235" y="2968283"/>
              <a:ext cx="3206868" cy="2765219"/>
            </a:xfrm>
            <a:custGeom>
              <a:rect b="b" l="l" r="r" t="t"/>
              <a:pathLst>
                <a:path extrusionOk="0" h="2765219" w="3206868">
                  <a:moveTo>
                    <a:pt x="0" y="2765220"/>
                  </a:moveTo>
                  <a:lnTo>
                    <a:pt x="1603281" y="0"/>
                  </a:lnTo>
                  <a:lnTo>
                    <a:pt x="3206869" y="2765220"/>
                  </a:lnTo>
                  <a:lnTo>
                    <a:pt x="0" y="2765220"/>
                  </a:lnTo>
                  <a:lnTo>
                    <a:pt x="0" y="2765220"/>
                  </a:lnTo>
                  <a:close/>
                </a:path>
              </a:pathLst>
            </a:custGeom>
            <a:solidFill>
              <a:srgbClr val="10121E"/>
            </a:solidFill>
            <a:ln cap="flat" cmpd="sng" w="19050">
              <a:solidFill>
                <a:srgbClr val="959F1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2" name="Google Shape;432;p52"/>
            <p:cNvSpPr/>
            <p:nvPr/>
          </p:nvSpPr>
          <p:spPr>
            <a:xfrm>
              <a:off x="7504966" y="3380713"/>
              <a:ext cx="2678182" cy="2309116"/>
            </a:xfrm>
            <a:custGeom>
              <a:rect b="b" l="l" r="r" t="t"/>
              <a:pathLst>
                <a:path extrusionOk="0" h="2309116" w="2678182">
                  <a:moveTo>
                    <a:pt x="0" y="2309117"/>
                  </a:moveTo>
                  <a:lnTo>
                    <a:pt x="1339092" y="0"/>
                  </a:lnTo>
                  <a:lnTo>
                    <a:pt x="2678183" y="2309117"/>
                  </a:lnTo>
                  <a:lnTo>
                    <a:pt x="0" y="2309117"/>
                  </a:lnTo>
                  <a:lnTo>
                    <a:pt x="0" y="2309117"/>
                  </a:lnTo>
                  <a:close/>
                </a:path>
              </a:pathLst>
            </a:custGeom>
            <a:solidFill>
              <a:srgbClr val="10121E"/>
            </a:solidFill>
            <a:ln cap="flat" cmpd="sng" w="19050">
              <a:solidFill>
                <a:srgbClr val="AFBC0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3" name="Google Shape;433;p52"/>
            <p:cNvSpPr/>
            <p:nvPr/>
          </p:nvSpPr>
          <p:spPr>
            <a:xfrm>
              <a:off x="7763004" y="3792836"/>
              <a:ext cx="2149189" cy="1853014"/>
            </a:xfrm>
            <a:custGeom>
              <a:rect b="b" l="l" r="r" t="t"/>
              <a:pathLst>
                <a:path extrusionOk="0" h="1853014" w="2149189">
                  <a:moveTo>
                    <a:pt x="0" y="1853014"/>
                  </a:moveTo>
                  <a:lnTo>
                    <a:pt x="1074595" y="0"/>
                  </a:lnTo>
                  <a:lnTo>
                    <a:pt x="2149190" y="1853014"/>
                  </a:lnTo>
                  <a:lnTo>
                    <a:pt x="0" y="1853014"/>
                  </a:lnTo>
                  <a:lnTo>
                    <a:pt x="0" y="1853014"/>
                  </a:lnTo>
                  <a:close/>
                </a:path>
              </a:pathLst>
            </a:custGeom>
            <a:solidFill>
              <a:srgbClr val="10121E"/>
            </a:solidFill>
            <a:ln cap="flat" cmpd="sng" w="19050">
              <a:solidFill>
                <a:srgbClr val="CAD80A"/>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4" name="Google Shape;434;p52"/>
            <p:cNvSpPr/>
            <p:nvPr/>
          </p:nvSpPr>
          <p:spPr>
            <a:xfrm>
              <a:off x="8021042" y="4204959"/>
              <a:ext cx="1619888" cy="1397218"/>
            </a:xfrm>
            <a:custGeom>
              <a:rect b="b" l="l" r="r" t="t"/>
              <a:pathLst>
                <a:path extrusionOk="0" h="1397218" w="1619888">
                  <a:moveTo>
                    <a:pt x="0" y="1397219"/>
                  </a:moveTo>
                  <a:lnTo>
                    <a:pt x="810098" y="0"/>
                  </a:lnTo>
                  <a:lnTo>
                    <a:pt x="1619888" y="1397219"/>
                  </a:lnTo>
                  <a:lnTo>
                    <a:pt x="0" y="1397219"/>
                  </a:lnTo>
                  <a:lnTo>
                    <a:pt x="0" y="1397219"/>
                  </a:lnTo>
                  <a:close/>
                </a:path>
              </a:pathLst>
            </a:custGeom>
            <a:solidFill>
              <a:srgbClr val="10121E"/>
            </a:solidFill>
            <a:ln cap="flat" cmpd="sng" w="19050">
              <a:solidFill>
                <a:srgbClr val="E4F407"/>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435" name="Google Shape;435;p52"/>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1"/>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436" name="Google Shape;436;p52"/>
          <p:cNvCxnSpPr/>
          <p:nvPr/>
        </p:nvCxnSpPr>
        <p:spPr>
          <a:xfrm>
            <a:off x="228594" y="4212950"/>
            <a:ext cx="420300" cy="0"/>
          </a:xfrm>
          <a:prstGeom prst="straightConnector1">
            <a:avLst/>
          </a:prstGeom>
          <a:noFill/>
          <a:ln cap="flat" cmpd="sng" w="38100">
            <a:solidFill>
              <a:schemeClr val="accent1"/>
            </a:solidFill>
            <a:prstDash val="solid"/>
            <a:round/>
            <a:headEnd len="sm" w="sm" type="none"/>
            <a:tailEnd len="sm" w="sm" type="none"/>
          </a:ln>
        </p:spPr>
      </p:cxnSp>
      <p:sp>
        <p:nvSpPr>
          <p:cNvPr id="437" name="Google Shape;437;p5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38" name="Google Shape;438;p52"/>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439" name="Google Shape;439;p52"/>
          <p:cNvGrpSpPr/>
          <p:nvPr/>
        </p:nvGrpSpPr>
        <p:grpSpPr>
          <a:xfrm>
            <a:off x="228594" y="228604"/>
            <a:ext cx="1195061" cy="681169"/>
            <a:chOff x="447643" y="201080"/>
            <a:chExt cx="8219129" cy="4684794"/>
          </a:xfrm>
        </p:grpSpPr>
        <p:sp>
          <p:nvSpPr>
            <p:cNvPr id="440" name="Google Shape;440;p52"/>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1" name="Google Shape;441;p52"/>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2" name="Google Shape;442;p52"/>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3" name="Google Shape;443;p52"/>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4" name="Google Shape;444;p52"/>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5" name="Google Shape;445;p52"/>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6" name="Google Shape;446;p52"/>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7" name="Google Shape;447;p52"/>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8" name="Google Shape;448;p52"/>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9" name="Google Shape;449;p52"/>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0" name="Google Shape;450;p52"/>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1" name="Google Shape;451;p52"/>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2" name="Google Shape;452;p52"/>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3" name="Google Shape;453;p52"/>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4" name="Google Shape;454;p52"/>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5" name="Google Shape;455;p52"/>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56" name="Google Shape;456;p52"/>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5">
  <p:cSld name="1_3 Title Slide B - Light_1_2">
    <p:spTree>
      <p:nvGrpSpPr>
        <p:cNvPr id="457" name="Shape 457"/>
        <p:cNvGrpSpPr/>
        <p:nvPr/>
      </p:nvGrpSpPr>
      <p:grpSpPr>
        <a:xfrm>
          <a:off x="0" y="0"/>
          <a:ext cx="0" cy="0"/>
          <a:chOff x="0" y="0"/>
          <a:chExt cx="0" cy="0"/>
        </a:xfrm>
      </p:grpSpPr>
      <p:sp>
        <p:nvSpPr>
          <p:cNvPr id="458" name="Google Shape;458;p53"/>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4"/>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459" name="Google Shape;459;p53"/>
          <p:cNvCxnSpPr/>
          <p:nvPr/>
        </p:nvCxnSpPr>
        <p:spPr>
          <a:xfrm>
            <a:off x="228594" y="4212950"/>
            <a:ext cx="420300" cy="0"/>
          </a:xfrm>
          <a:prstGeom prst="straightConnector1">
            <a:avLst/>
          </a:prstGeom>
          <a:noFill/>
          <a:ln cap="flat" cmpd="sng" w="38100">
            <a:solidFill>
              <a:schemeClr val="accent4"/>
            </a:solidFill>
            <a:prstDash val="solid"/>
            <a:round/>
            <a:headEnd len="sm" w="sm" type="none"/>
            <a:tailEnd len="sm" w="sm" type="none"/>
          </a:ln>
        </p:spPr>
      </p:cxnSp>
      <p:grpSp>
        <p:nvGrpSpPr>
          <p:cNvPr id="460" name="Google Shape;460;p53"/>
          <p:cNvGrpSpPr/>
          <p:nvPr/>
        </p:nvGrpSpPr>
        <p:grpSpPr>
          <a:xfrm>
            <a:off x="5702317" y="354890"/>
            <a:ext cx="3014287" cy="4164584"/>
            <a:chOff x="7601062" y="473187"/>
            <a:chExt cx="4017978" cy="5552778"/>
          </a:xfrm>
        </p:grpSpPr>
        <p:sp>
          <p:nvSpPr>
            <p:cNvPr id="461" name="Google Shape;461;p53"/>
            <p:cNvSpPr/>
            <p:nvPr/>
          </p:nvSpPr>
          <p:spPr>
            <a:xfrm>
              <a:off x="7601062" y="2007987"/>
              <a:ext cx="4017978" cy="4017978"/>
            </a:xfrm>
            <a:custGeom>
              <a:rect b="b" l="l" r="r" t="t"/>
              <a:pathLst>
                <a:path extrusionOk="0" h="4017978" w="4017978">
                  <a:moveTo>
                    <a:pt x="0" y="0"/>
                  </a:moveTo>
                  <a:lnTo>
                    <a:pt x="4017979" y="0"/>
                  </a:lnTo>
                  <a:lnTo>
                    <a:pt x="4017979" y="4017979"/>
                  </a:lnTo>
                  <a:lnTo>
                    <a:pt x="0" y="4017979"/>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2" name="Google Shape;462;p53"/>
            <p:cNvSpPr/>
            <p:nvPr/>
          </p:nvSpPr>
          <p:spPr>
            <a:xfrm>
              <a:off x="7716492" y="1816137"/>
              <a:ext cx="3787119" cy="3787119"/>
            </a:xfrm>
            <a:custGeom>
              <a:rect b="b" l="l" r="r" t="t"/>
              <a:pathLst>
                <a:path extrusionOk="0" h="3787119" w="3787119">
                  <a:moveTo>
                    <a:pt x="0" y="0"/>
                  </a:moveTo>
                  <a:lnTo>
                    <a:pt x="3787119" y="0"/>
                  </a:lnTo>
                  <a:lnTo>
                    <a:pt x="3787119" y="3787119"/>
                  </a:lnTo>
                  <a:lnTo>
                    <a:pt x="0" y="3787119"/>
                  </a:lnTo>
                  <a:close/>
                </a:path>
              </a:pathLst>
            </a:custGeom>
            <a:solidFill>
              <a:srgbClr val="2E172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3" name="Google Shape;463;p53"/>
            <p:cNvSpPr/>
            <p:nvPr/>
          </p:nvSpPr>
          <p:spPr>
            <a:xfrm>
              <a:off x="7831922" y="1624287"/>
              <a:ext cx="3555939" cy="3555939"/>
            </a:xfrm>
            <a:custGeom>
              <a:rect b="b" l="l" r="r" t="t"/>
              <a:pathLst>
                <a:path extrusionOk="0" h="3555939" w="3555939">
                  <a:moveTo>
                    <a:pt x="0" y="0"/>
                  </a:moveTo>
                  <a:lnTo>
                    <a:pt x="3555940" y="0"/>
                  </a:lnTo>
                  <a:lnTo>
                    <a:pt x="3555940" y="3555940"/>
                  </a:lnTo>
                  <a:lnTo>
                    <a:pt x="0" y="3555940"/>
                  </a:lnTo>
                  <a:close/>
                </a:path>
              </a:pathLst>
            </a:custGeom>
            <a:solidFill>
              <a:srgbClr val="4C1D31"/>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4" name="Google Shape;464;p53"/>
            <p:cNvSpPr/>
            <p:nvPr/>
          </p:nvSpPr>
          <p:spPr>
            <a:xfrm>
              <a:off x="7947351" y="1432437"/>
              <a:ext cx="3325080" cy="3325080"/>
            </a:xfrm>
            <a:custGeom>
              <a:rect b="b" l="l" r="r" t="t"/>
              <a:pathLst>
                <a:path extrusionOk="0" h="3325080" w="3325080">
                  <a:moveTo>
                    <a:pt x="0" y="0"/>
                  </a:moveTo>
                  <a:lnTo>
                    <a:pt x="3325080" y="0"/>
                  </a:lnTo>
                  <a:lnTo>
                    <a:pt x="3325080" y="3325081"/>
                  </a:lnTo>
                  <a:lnTo>
                    <a:pt x="0" y="3325081"/>
                  </a:lnTo>
                  <a:close/>
                </a:path>
              </a:pathLst>
            </a:custGeom>
            <a:solidFill>
              <a:srgbClr val="6A223B"/>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 name="Google Shape;465;p53"/>
            <p:cNvSpPr/>
            <p:nvPr/>
          </p:nvSpPr>
          <p:spPr>
            <a:xfrm>
              <a:off x="8062781" y="1240587"/>
              <a:ext cx="3094220" cy="3094220"/>
            </a:xfrm>
            <a:custGeom>
              <a:rect b="b" l="l" r="r" t="t"/>
              <a:pathLst>
                <a:path extrusionOk="0" h="3094220" w="3094220">
                  <a:moveTo>
                    <a:pt x="0" y="0"/>
                  </a:moveTo>
                  <a:lnTo>
                    <a:pt x="3094221" y="0"/>
                  </a:lnTo>
                  <a:lnTo>
                    <a:pt x="3094221" y="3094221"/>
                  </a:lnTo>
                  <a:lnTo>
                    <a:pt x="0" y="3094221"/>
                  </a:lnTo>
                  <a:close/>
                </a:path>
              </a:pathLst>
            </a:custGeom>
            <a:solidFill>
              <a:srgbClr val="872845"/>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6" name="Google Shape;466;p53"/>
            <p:cNvSpPr/>
            <p:nvPr/>
          </p:nvSpPr>
          <p:spPr>
            <a:xfrm>
              <a:off x="8178531" y="1048737"/>
              <a:ext cx="2863361" cy="2863361"/>
            </a:xfrm>
            <a:custGeom>
              <a:rect b="b" l="l" r="r" t="t"/>
              <a:pathLst>
                <a:path extrusionOk="0" h="2863361" w="2863361">
                  <a:moveTo>
                    <a:pt x="0" y="0"/>
                  </a:moveTo>
                  <a:lnTo>
                    <a:pt x="2863361" y="0"/>
                  </a:lnTo>
                  <a:lnTo>
                    <a:pt x="2863361" y="2863361"/>
                  </a:lnTo>
                  <a:lnTo>
                    <a:pt x="0" y="2863361"/>
                  </a:lnTo>
                  <a:close/>
                </a:path>
              </a:pathLst>
            </a:custGeom>
            <a:solidFill>
              <a:srgbClr val="A52D4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 name="Google Shape;467;p53"/>
            <p:cNvSpPr/>
            <p:nvPr/>
          </p:nvSpPr>
          <p:spPr>
            <a:xfrm>
              <a:off x="8293960" y="856887"/>
              <a:ext cx="2632182" cy="2632182"/>
            </a:xfrm>
            <a:custGeom>
              <a:rect b="b" l="l" r="r" t="t"/>
              <a:pathLst>
                <a:path extrusionOk="0" h="2632182" w="2632182">
                  <a:moveTo>
                    <a:pt x="0" y="0"/>
                  </a:moveTo>
                  <a:lnTo>
                    <a:pt x="2632182" y="0"/>
                  </a:lnTo>
                  <a:lnTo>
                    <a:pt x="2632182" y="2632182"/>
                  </a:lnTo>
                  <a:lnTo>
                    <a:pt x="0" y="2632182"/>
                  </a:lnTo>
                  <a:close/>
                </a:path>
              </a:pathLst>
            </a:custGeom>
            <a:solidFill>
              <a:srgbClr val="C3335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8" name="Google Shape;468;p53"/>
            <p:cNvSpPr/>
            <p:nvPr/>
          </p:nvSpPr>
          <p:spPr>
            <a:xfrm>
              <a:off x="8409390" y="665037"/>
              <a:ext cx="2401322" cy="2401322"/>
            </a:xfrm>
            <a:custGeom>
              <a:rect b="b" l="l" r="r" t="t"/>
              <a:pathLst>
                <a:path extrusionOk="0" h="2401322" w="2401322">
                  <a:moveTo>
                    <a:pt x="0" y="0"/>
                  </a:moveTo>
                  <a:lnTo>
                    <a:pt x="2401323" y="0"/>
                  </a:lnTo>
                  <a:lnTo>
                    <a:pt x="2401323" y="2401323"/>
                  </a:lnTo>
                  <a:lnTo>
                    <a:pt x="0" y="2401323"/>
                  </a:lnTo>
                  <a:close/>
                </a:path>
              </a:pathLst>
            </a:custGeom>
            <a:solidFill>
              <a:srgbClr val="E1386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9" name="Google Shape;469;p53"/>
            <p:cNvSpPr/>
            <p:nvPr/>
          </p:nvSpPr>
          <p:spPr>
            <a:xfrm>
              <a:off x="8524820" y="473187"/>
              <a:ext cx="2170463" cy="2170463"/>
            </a:xfrm>
            <a:custGeom>
              <a:rect b="b" l="l" r="r" t="t"/>
              <a:pathLst>
                <a:path extrusionOk="0" h="2170463" w="2170463">
                  <a:moveTo>
                    <a:pt x="0" y="0"/>
                  </a:moveTo>
                  <a:lnTo>
                    <a:pt x="2170463" y="0"/>
                  </a:lnTo>
                  <a:lnTo>
                    <a:pt x="2170463" y="2170463"/>
                  </a:lnTo>
                  <a:lnTo>
                    <a:pt x="0" y="2170463"/>
                  </a:lnTo>
                  <a:close/>
                </a:path>
              </a:pathLst>
            </a:custGeom>
            <a:solidFill>
              <a:srgbClr val="FF3E6C"/>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470" name="Google Shape;470;p5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71" name="Google Shape;471;p53"/>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472" name="Google Shape;472;p53"/>
          <p:cNvGrpSpPr/>
          <p:nvPr/>
        </p:nvGrpSpPr>
        <p:grpSpPr>
          <a:xfrm>
            <a:off x="228594" y="228604"/>
            <a:ext cx="1195061" cy="681169"/>
            <a:chOff x="447643" y="201080"/>
            <a:chExt cx="8219129" cy="4684794"/>
          </a:xfrm>
        </p:grpSpPr>
        <p:sp>
          <p:nvSpPr>
            <p:cNvPr id="473" name="Google Shape;473;p53"/>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4" name="Google Shape;474;p53"/>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5" name="Google Shape;475;p53"/>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6" name="Google Shape;476;p53"/>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7" name="Google Shape;477;p53"/>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8" name="Google Shape;478;p53"/>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79" name="Google Shape;479;p53"/>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0" name="Google Shape;480;p53"/>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1" name="Google Shape;481;p53"/>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2" name="Google Shape;482;p53"/>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3" name="Google Shape;483;p53"/>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4" name="Google Shape;484;p53"/>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5" name="Google Shape;485;p53"/>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6" name="Google Shape;486;p53"/>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7" name="Google Shape;487;p53"/>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8" name="Google Shape;488;p53"/>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89" name="Google Shape;489;p53"/>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6">
  <p:cSld name="1_3 Title Slide B - Light_1_2_3">
    <p:spTree>
      <p:nvGrpSpPr>
        <p:cNvPr id="490" name="Shape 490"/>
        <p:cNvGrpSpPr/>
        <p:nvPr/>
      </p:nvGrpSpPr>
      <p:grpSpPr>
        <a:xfrm>
          <a:off x="0" y="0"/>
          <a:ext cx="0" cy="0"/>
          <a:chOff x="0" y="0"/>
          <a:chExt cx="0" cy="0"/>
        </a:xfrm>
      </p:grpSpPr>
      <p:sp>
        <p:nvSpPr>
          <p:cNvPr id="491" name="Google Shape;491;p5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92" name="Google Shape;492;p54"/>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4"/>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493" name="Google Shape;493;p54"/>
          <p:cNvCxnSpPr/>
          <p:nvPr/>
        </p:nvCxnSpPr>
        <p:spPr>
          <a:xfrm>
            <a:off x="228594" y="4212950"/>
            <a:ext cx="420300" cy="0"/>
          </a:xfrm>
          <a:prstGeom prst="straightConnector1">
            <a:avLst/>
          </a:prstGeom>
          <a:noFill/>
          <a:ln cap="flat" cmpd="sng" w="38100">
            <a:solidFill>
              <a:schemeClr val="accent4"/>
            </a:solidFill>
            <a:prstDash val="solid"/>
            <a:round/>
            <a:headEnd len="sm" w="sm" type="none"/>
            <a:tailEnd len="sm" w="sm" type="none"/>
          </a:ln>
        </p:spPr>
      </p:cxnSp>
      <p:pic>
        <p:nvPicPr>
          <p:cNvPr id="494" name="Google Shape;494;p54"/>
          <p:cNvPicPr preferRelativeResize="0"/>
          <p:nvPr/>
        </p:nvPicPr>
        <p:blipFill rotWithShape="1">
          <a:blip r:embed="rId2">
            <a:alphaModFix/>
          </a:blip>
          <a:srcRect b="0" l="0" r="0" t="0"/>
          <a:stretch/>
        </p:blipFill>
        <p:spPr>
          <a:xfrm>
            <a:off x="5128779" y="276785"/>
            <a:ext cx="3048427" cy="4501033"/>
          </a:xfrm>
          <a:prstGeom prst="rect">
            <a:avLst/>
          </a:prstGeom>
          <a:noFill/>
          <a:ln>
            <a:noFill/>
          </a:ln>
        </p:spPr>
      </p:pic>
      <p:sp>
        <p:nvSpPr>
          <p:cNvPr id="495" name="Google Shape;495;p54"/>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grpSp>
        <p:nvGrpSpPr>
          <p:cNvPr id="496" name="Google Shape;496;p54"/>
          <p:cNvGrpSpPr/>
          <p:nvPr/>
        </p:nvGrpSpPr>
        <p:grpSpPr>
          <a:xfrm>
            <a:off x="228594" y="228604"/>
            <a:ext cx="1195061" cy="681169"/>
            <a:chOff x="447643" y="201080"/>
            <a:chExt cx="8219129" cy="4684794"/>
          </a:xfrm>
        </p:grpSpPr>
        <p:sp>
          <p:nvSpPr>
            <p:cNvPr id="497" name="Google Shape;497;p54"/>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8" name="Google Shape;498;p54"/>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99" name="Google Shape;499;p54"/>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0" name="Google Shape;500;p54"/>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1" name="Google Shape;501;p54"/>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2" name="Google Shape;502;p54"/>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3" name="Google Shape;503;p54"/>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4" name="Google Shape;504;p54"/>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5" name="Google Shape;505;p54"/>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6" name="Google Shape;506;p54"/>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7" name="Google Shape;507;p54"/>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8" name="Google Shape;508;p54"/>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09" name="Google Shape;509;p54"/>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0" name="Google Shape;510;p54"/>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1" name="Google Shape;511;p54"/>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2" name="Google Shape;512;p54"/>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13" name="Google Shape;513;p54"/>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7">
  <p:cSld name="1_3 Title Slide B - Light_1_2_2">
    <p:spTree>
      <p:nvGrpSpPr>
        <p:cNvPr id="514" name="Shape 514"/>
        <p:cNvGrpSpPr/>
        <p:nvPr/>
      </p:nvGrpSpPr>
      <p:grpSpPr>
        <a:xfrm>
          <a:off x="0" y="0"/>
          <a:ext cx="0" cy="0"/>
          <a:chOff x="0" y="0"/>
          <a:chExt cx="0" cy="0"/>
        </a:xfrm>
      </p:grpSpPr>
      <p:sp>
        <p:nvSpPr>
          <p:cNvPr id="515" name="Google Shape;515;p55"/>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200"/>
              <a:buNone/>
              <a:defRPr b="1" sz="1200">
                <a:solidFill>
                  <a:schemeClr val="accent3"/>
                </a:solidFill>
              </a:defRPr>
            </a:lvl1pPr>
            <a:lvl2pPr lvl="1" rtl="0" algn="l">
              <a:lnSpc>
                <a:spcPct val="100000"/>
              </a:lnSpc>
              <a:spcBef>
                <a:spcPts val="400"/>
              </a:spcBef>
              <a:spcAft>
                <a:spcPts val="0"/>
              </a:spcAft>
              <a:buSzPts val="1500"/>
              <a:buNone/>
              <a:defRPr b="1"/>
            </a:lvl2pPr>
            <a:lvl3pPr lvl="2" rtl="0" algn="l">
              <a:lnSpc>
                <a:spcPct val="100000"/>
              </a:lnSpc>
              <a:spcBef>
                <a:spcPts val="400"/>
              </a:spcBef>
              <a:spcAft>
                <a:spcPts val="0"/>
              </a:spcAft>
              <a:buSzPts val="1200"/>
              <a:buNone/>
              <a:defRPr b="1"/>
            </a:lvl3pPr>
            <a:lvl4pPr lvl="3" rtl="0" algn="l">
              <a:lnSpc>
                <a:spcPct val="100000"/>
              </a:lnSpc>
              <a:spcBef>
                <a:spcPts val="400"/>
              </a:spcBef>
              <a:spcAft>
                <a:spcPts val="0"/>
              </a:spcAft>
              <a:buSzPts val="1200"/>
              <a:buNone/>
              <a:defRPr b="1"/>
            </a:lvl4pPr>
            <a:lvl5pPr lvl="4" rtl="0" algn="l">
              <a:lnSpc>
                <a:spcPct val="100000"/>
              </a:lnSpc>
              <a:spcBef>
                <a:spcPts val="400"/>
              </a:spcBef>
              <a:spcAft>
                <a:spcPts val="0"/>
              </a:spcAft>
              <a:buSzPts val="1200"/>
              <a:buNone/>
              <a:defRPr b="1"/>
            </a:lvl5pPr>
            <a:lvl6pPr lvl="5" rtl="0" algn="l">
              <a:lnSpc>
                <a:spcPct val="100000"/>
              </a:lnSpc>
              <a:spcBef>
                <a:spcPts val="400"/>
              </a:spcBef>
              <a:spcAft>
                <a:spcPts val="0"/>
              </a:spcAft>
              <a:buSzPts val="1200"/>
              <a:buNone/>
              <a:defRPr b="1"/>
            </a:lvl6pPr>
            <a:lvl7pPr lvl="6" rtl="0" algn="l">
              <a:lnSpc>
                <a:spcPct val="100000"/>
              </a:lnSpc>
              <a:spcBef>
                <a:spcPts val="400"/>
              </a:spcBef>
              <a:spcAft>
                <a:spcPts val="0"/>
              </a:spcAft>
              <a:buSzPts val="1200"/>
              <a:buNone/>
              <a:defRPr b="1"/>
            </a:lvl7pPr>
            <a:lvl8pPr lvl="7" rtl="0" algn="l">
              <a:lnSpc>
                <a:spcPct val="100000"/>
              </a:lnSpc>
              <a:spcBef>
                <a:spcPts val="400"/>
              </a:spcBef>
              <a:spcAft>
                <a:spcPts val="0"/>
              </a:spcAft>
              <a:buSzPts val="1200"/>
              <a:buNone/>
              <a:defRPr b="1"/>
            </a:lvl8pPr>
            <a:lvl9pPr lvl="8" rtl="0" algn="l">
              <a:lnSpc>
                <a:spcPct val="100000"/>
              </a:lnSpc>
              <a:spcBef>
                <a:spcPts val="400"/>
              </a:spcBef>
              <a:spcAft>
                <a:spcPts val="0"/>
              </a:spcAft>
              <a:buSzPts val="1200"/>
              <a:buNone/>
              <a:defRPr b="1"/>
            </a:lvl9pPr>
          </a:lstStyle>
          <a:p/>
        </p:txBody>
      </p:sp>
      <p:sp>
        <p:nvSpPr>
          <p:cNvPr id="516" name="Google Shape;516;p5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grpSp>
        <p:nvGrpSpPr>
          <p:cNvPr id="517" name="Google Shape;517;p55"/>
          <p:cNvGrpSpPr/>
          <p:nvPr/>
        </p:nvGrpSpPr>
        <p:grpSpPr>
          <a:xfrm>
            <a:off x="4825236" y="548825"/>
            <a:ext cx="3498844" cy="4039128"/>
            <a:chOff x="6431934" y="731767"/>
            <a:chExt cx="4663882" cy="5385504"/>
          </a:xfrm>
        </p:grpSpPr>
        <p:sp>
          <p:nvSpPr>
            <p:cNvPr id="518" name="Google Shape;518;p55"/>
            <p:cNvSpPr/>
            <p:nvPr/>
          </p:nvSpPr>
          <p:spPr>
            <a:xfrm>
              <a:off x="6431934" y="731767"/>
              <a:ext cx="4663882" cy="5385504"/>
            </a:xfrm>
            <a:custGeom>
              <a:rect b="b" l="l" r="r" t="t"/>
              <a:pathLst>
                <a:path extrusionOk="0" h="5385504" w="4663882">
                  <a:moveTo>
                    <a:pt x="0" y="1346212"/>
                  </a:moveTo>
                  <a:lnTo>
                    <a:pt x="0" y="4039074"/>
                  </a:lnTo>
                  <a:lnTo>
                    <a:pt x="2332050" y="5385505"/>
                  </a:lnTo>
                  <a:lnTo>
                    <a:pt x="4663882" y="4039074"/>
                  </a:lnTo>
                  <a:lnTo>
                    <a:pt x="4663882" y="1346212"/>
                  </a:lnTo>
                  <a:lnTo>
                    <a:pt x="2332050" y="0"/>
                  </a:lnTo>
                  <a:lnTo>
                    <a:pt x="0" y="1346212"/>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9" name="Google Shape;519;p55"/>
            <p:cNvSpPr/>
            <p:nvPr/>
          </p:nvSpPr>
          <p:spPr>
            <a:xfrm>
              <a:off x="6657686" y="877097"/>
              <a:ext cx="4412122" cy="5094627"/>
            </a:xfrm>
            <a:custGeom>
              <a:rect b="b" l="l" r="r" t="t"/>
              <a:pathLst>
                <a:path extrusionOk="0" h="5094627" w="4412122">
                  <a:moveTo>
                    <a:pt x="0" y="1273657"/>
                  </a:moveTo>
                  <a:lnTo>
                    <a:pt x="0" y="3820971"/>
                  </a:lnTo>
                  <a:lnTo>
                    <a:pt x="2206171" y="5094627"/>
                  </a:lnTo>
                  <a:lnTo>
                    <a:pt x="4412123" y="3820971"/>
                  </a:lnTo>
                  <a:lnTo>
                    <a:pt x="4412123" y="1273657"/>
                  </a:lnTo>
                  <a:lnTo>
                    <a:pt x="2206171" y="0"/>
                  </a:lnTo>
                  <a:lnTo>
                    <a:pt x="0" y="1273657"/>
                  </a:lnTo>
                  <a:close/>
                </a:path>
              </a:pathLst>
            </a:custGeom>
            <a:solidFill>
              <a:srgbClr val="20143A"/>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0" name="Google Shape;520;p55"/>
            <p:cNvSpPr/>
            <p:nvPr/>
          </p:nvSpPr>
          <p:spPr>
            <a:xfrm>
              <a:off x="6883439" y="1022645"/>
              <a:ext cx="4160363" cy="4803748"/>
            </a:xfrm>
            <a:custGeom>
              <a:rect b="b" l="l" r="r" t="t"/>
              <a:pathLst>
                <a:path extrusionOk="0" h="4803748" w="4160363">
                  <a:moveTo>
                    <a:pt x="0" y="1200883"/>
                  </a:moveTo>
                  <a:lnTo>
                    <a:pt x="0" y="3602867"/>
                  </a:lnTo>
                  <a:lnTo>
                    <a:pt x="2080073" y="4803749"/>
                  </a:lnTo>
                  <a:lnTo>
                    <a:pt x="4160364" y="3602867"/>
                  </a:lnTo>
                  <a:lnTo>
                    <a:pt x="4160364" y="1200883"/>
                  </a:lnTo>
                  <a:lnTo>
                    <a:pt x="2080073" y="0"/>
                  </a:lnTo>
                  <a:lnTo>
                    <a:pt x="0" y="1200883"/>
                  </a:lnTo>
                  <a:close/>
                </a:path>
              </a:pathLst>
            </a:custGeom>
            <a:solidFill>
              <a:srgbClr val="301656"/>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1" name="Google Shape;521;p55"/>
            <p:cNvSpPr/>
            <p:nvPr/>
          </p:nvSpPr>
          <p:spPr>
            <a:xfrm>
              <a:off x="7109192" y="1167975"/>
              <a:ext cx="3908386" cy="4512870"/>
            </a:xfrm>
            <a:custGeom>
              <a:rect b="b" l="l" r="r" t="t"/>
              <a:pathLst>
                <a:path extrusionOk="0" h="4512870" w="3908386">
                  <a:moveTo>
                    <a:pt x="0" y="1128327"/>
                  </a:moveTo>
                  <a:lnTo>
                    <a:pt x="0" y="3384763"/>
                  </a:lnTo>
                  <a:lnTo>
                    <a:pt x="1954193" y="4512871"/>
                  </a:lnTo>
                  <a:lnTo>
                    <a:pt x="3908386" y="3384763"/>
                  </a:lnTo>
                  <a:lnTo>
                    <a:pt x="3908386" y="1128327"/>
                  </a:lnTo>
                  <a:lnTo>
                    <a:pt x="1954193" y="0"/>
                  </a:lnTo>
                  <a:lnTo>
                    <a:pt x="0" y="1128327"/>
                  </a:lnTo>
                  <a:close/>
                </a:path>
              </a:pathLst>
            </a:custGeom>
            <a:solidFill>
              <a:srgbClr val="40187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2" name="Google Shape;522;p55"/>
            <p:cNvSpPr/>
            <p:nvPr/>
          </p:nvSpPr>
          <p:spPr>
            <a:xfrm>
              <a:off x="7334945" y="1313304"/>
              <a:ext cx="3656626" cy="4222211"/>
            </a:xfrm>
            <a:custGeom>
              <a:rect b="b" l="l" r="r" t="t"/>
              <a:pathLst>
                <a:path extrusionOk="0" h="4222211" w="3656626">
                  <a:moveTo>
                    <a:pt x="0" y="1055553"/>
                  </a:moveTo>
                  <a:lnTo>
                    <a:pt x="0" y="3166659"/>
                  </a:lnTo>
                  <a:lnTo>
                    <a:pt x="1828314" y="4222212"/>
                  </a:lnTo>
                  <a:lnTo>
                    <a:pt x="3656627" y="3166659"/>
                  </a:lnTo>
                  <a:lnTo>
                    <a:pt x="3656627" y="1055553"/>
                  </a:lnTo>
                  <a:lnTo>
                    <a:pt x="1828314" y="0"/>
                  </a:lnTo>
                  <a:lnTo>
                    <a:pt x="0" y="1055553"/>
                  </a:lnTo>
                  <a:close/>
                </a:path>
              </a:pathLst>
            </a:custGeom>
            <a:solidFill>
              <a:srgbClr val="511A8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3" name="Google Shape;523;p55"/>
            <p:cNvSpPr/>
            <p:nvPr/>
          </p:nvSpPr>
          <p:spPr>
            <a:xfrm>
              <a:off x="7560698" y="1458853"/>
              <a:ext cx="3404649" cy="3931333"/>
            </a:xfrm>
            <a:custGeom>
              <a:rect b="b" l="l" r="r" t="t"/>
              <a:pathLst>
                <a:path extrusionOk="0" h="3931333" w="3404649">
                  <a:moveTo>
                    <a:pt x="0" y="982779"/>
                  </a:moveTo>
                  <a:lnTo>
                    <a:pt x="0" y="2948336"/>
                  </a:lnTo>
                  <a:lnTo>
                    <a:pt x="1702434" y="3931334"/>
                  </a:lnTo>
                  <a:lnTo>
                    <a:pt x="3404649" y="2948336"/>
                  </a:lnTo>
                  <a:lnTo>
                    <a:pt x="3404649" y="982779"/>
                  </a:lnTo>
                  <a:lnTo>
                    <a:pt x="1702434" y="0"/>
                  </a:lnTo>
                  <a:lnTo>
                    <a:pt x="0" y="982779"/>
                  </a:lnTo>
                  <a:close/>
                </a:path>
              </a:pathLst>
            </a:custGeom>
            <a:solidFill>
              <a:srgbClr val="611CAB"/>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4" name="Google Shape;524;p55"/>
            <p:cNvSpPr/>
            <p:nvPr/>
          </p:nvSpPr>
          <p:spPr>
            <a:xfrm>
              <a:off x="7786450" y="1604182"/>
              <a:ext cx="3152890" cy="3640455"/>
            </a:xfrm>
            <a:custGeom>
              <a:rect b="b" l="l" r="r" t="t"/>
              <a:pathLst>
                <a:path extrusionOk="0" h="3640455" w="3152890">
                  <a:moveTo>
                    <a:pt x="0" y="910223"/>
                  </a:moveTo>
                  <a:lnTo>
                    <a:pt x="0" y="2730451"/>
                  </a:lnTo>
                  <a:lnTo>
                    <a:pt x="1576554" y="3640456"/>
                  </a:lnTo>
                  <a:lnTo>
                    <a:pt x="3152890" y="2730451"/>
                  </a:lnTo>
                  <a:lnTo>
                    <a:pt x="3152890" y="910223"/>
                  </a:lnTo>
                  <a:lnTo>
                    <a:pt x="1576554" y="0"/>
                  </a:lnTo>
                  <a:lnTo>
                    <a:pt x="0" y="910223"/>
                  </a:lnTo>
                  <a:close/>
                </a:path>
              </a:pathLst>
            </a:custGeom>
            <a:solidFill>
              <a:srgbClr val="711EC7"/>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5" name="Google Shape;525;p55"/>
            <p:cNvSpPr/>
            <p:nvPr/>
          </p:nvSpPr>
          <p:spPr>
            <a:xfrm>
              <a:off x="8012203" y="1749731"/>
              <a:ext cx="2900912" cy="3349577"/>
            </a:xfrm>
            <a:custGeom>
              <a:rect b="b" l="l" r="r" t="t"/>
              <a:pathLst>
                <a:path extrusionOk="0" h="3349577" w="2900912">
                  <a:moveTo>
                    <a:pt x="0" y="837231"/>
                  </a:moveTo>
                  <a:lnTo>
                    <a:pt x="0" y="2512129"/>
                  </a:lnTo>
                  <a:lnTo>
                    <a:pt x="1450456" y="3349577"/>
                  </a:lnTo>
                  <a:lnTo>
                    <a:pt x="2900913" y="2512129"/>
                  </a:lnTo>
                  <a:lnTo>
                    <a:pt x="2900913" y="837231"/>
                  </a:lnTo>
                  <a:lnTo>
                    <a:pt x="1450456" y="0"/>
                  </a:lnTo>
                  <a:lnTo>
                    <a:pt x="0" y="837231"/>
                  </a:lnTo>
                  <a:close/>
                </a:path>
              </a:pathLst>
            </a:custGeom>
            <a:solidFill>
              <a:srgbClr val="8120E3"/>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6" name="Google Shape;526;p55"/>
            <p:cNvSpPr/>
            <p:nvPr/>
          </p:nvSpPr>
          <p:spPr>
            <a:xfrm>
              <a:off x="8237956" y="1895060"/>
              <a:ext cx="2649153" cy="3058699"/>
            </a:xfrm>
            <a:custGeom>
              <a:rect b="b" l="l" r="r" t="t"/>
              <a:pathLst>
                <a:path extrusionOk="0" h="3058699" w="2649153">
                  <a:moveTo>
                    <a:pt x="0" y="764675"/>
                  </a:moveTo>
                  <a:lnTo>
                    <a:pt x="0" y="2294025"/>
                  </a:lnTo>
                  <a:lnTo>
                    <a:pt x="1324577" y="3058700"/>
                  </a:lnTo>
                  <a:lnTo>
                    <a:pt x="2649153" y="2294025"/>
                  </a:lnTo>
                  <a:lnTo>
                    <a:pt x="2649153" y="764675"/>
                  </a:lnTo>
                  <a:lnTo>
                    <a:pt x="1324577" y="0"/>
                  </a:lnTo>
                  <a:lnTo>
                    <a:pt x="0" y="764675"/>
                  </a:lnTo>
                  <a:close/>
                </a:path>
              </a:pathLst>
            </a:custGeom>
            <a:solidFill>
              <a:srgbClr val="9122F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cxnSp>
        <p:nvCxnSpPr>
          <p:cNvPr id="527" name="Google Shape;527;p55"/>
          <p:cNvCxnSpPr/>
          <p:nvPr/>
        </p:nvCxnSpPr>
        <p:spPr>
          <a:xfrm>
            <a:off x="228594" y="4212950"/>
            <a:ext cx="420300" cy="0"/>
          </a:xfrm>
          <a:prstGeom prst="straightConnector1">
            <a:avLst/>
          </a:prstGeom>
          <a:noFill/>
          <a:ln cap="flat" cmpd="sng" w="38100">
            <a:solidFill>
              <a:schemeClr val="accent3"/>
            </a:solidFill>
            <a:prstDash val="solid"/>
            <a:round/>
            <a:headEnd len="sm" w="sm" type="none"/>
            <a:tailEnd len="sm" w="sm" type="none"/>
          </a:ln>
        </p:spPr>
      </p:cxnSp>
      <p:sp>
        <p:nvSpPr>
          <p:cNvPr id="528" name="Google Shape;528;p55"/>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529" name="Google Shape;529;p55"/>
          <p:cNvGrpSpPr/>
          <p:nvPr/>
        </p:nvGrpSpPr>
        <p:grpSpPr>
          <a:xfrm>
            <a:off x="228594" y="228604"/>
            <a:ext cx="1195061" cy="681169"/>
            <a:chOff x="447643" y="201080"/>
            <a:chExt cx="8219129" cy="4684794"/>
          </a:xfrm>
        </p:grpSpPr>
        <p:sp>
          <p:nvSpPr>
            <p:cNvPr id="530" name="Google Shape;530;p55"/>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1" name="Google Shape;531;p55"/>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2" name="Google Shape;532;p55"/>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3" name="Google Shape;533;p55"/>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4" name="Google Shape;534;p55"/>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5" name="Google Shape;535;p55"/>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6" name="Google Shape;536;p55"/>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7" name="Google Shape;537;p55"/>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8" name="Google Shape;538;p55"/>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39" name="Google Shape;539;p55"/>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0" name="Google Shape;540;p55"/>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1" name="Google Shape;541;p55"/>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2" name="Google Shape;542;p55"/>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3" name="Google Shape;543;p55"/>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4" name="Google Shape;544;p55"/>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5" name="Google Shape;545;p55"/>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46" name="Google Shape;546;p55"/>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8">
  <p:cSld name="1_3 Title Slide B - Light_1_1">
    <p:spTree>
      <p:nvGrpSpPr>
        <p:cNvPr id="547" name="Shape 547"/>
        <p:cNvGrpSpPr/>
        <p:nvPr/>
      </p:nvGrpSpPr>
      <p:grpSpPr>
        <a:xfrm>
          <a:off x="0" y="0"/>
          <a:ext cx="0" cy="0"/>
          <a:chOff x="0" y="0"/>
          <a:chExt cx="0" cy="0"/>
        </a:xfrm>
      </p:grpSpPr>
      <p:sp>
        <p:nvSpPr>
          <p:cNvPr id="548" name="Google Shape;548;p56"/>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3"/>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sp>
        <p:nvSpPr>
          <p:cNvPr id="549" name="Google Shape;549;p5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cxnSp>
        <p:nvCxnSpPr>
          <p:cNvPr id="550" name="Google Shape;550;p56"/>
          <p:cNvCxnSpPr/>
          <p:nvPr/>
        </p:nvCxnSpPr>
        <p:spPr>
          <a:xfrm>
            <a:off x="228594" y="4212950"/>
            <a:ext cx="420300" cy="0"/>
          </a:xfrm>
          <a:prstGeom prst="straightConnector1">
            <a:avLst/>
          </a:prstGeom>
          <a:noFill/>
          <a:ln cap="flat" cmpd="sng" w="38100">
            <a:solidFill>
              <a:schemeClr val="accent3"/>
            </a:solidFill>
            <a:prstDash val="solid"/>
            <a:round/>
            <a:headEnd len="sm" w="sm" type="none"/>
            <a:tailEnd len="sm" w="sm" type="none"/>
          </a:ln>
        </p:spPr>
      </p:cxnSp>
      <p:pic>
        <p:nvPicPr>
          <p:cNvPr id="551" name="Google Shape;551;p56"/>
          <p:cNvPicPr preferRelativeResize="0"/>
          <p:nvPr/>
        </p:nvPicPr>
        <p:blipFill rotWithShape="1">
          <a:blip r:embed="rId2">
            <a:alphaModFix/>
          </a:blip>
          <a:srcRect b="0" l="0" r="0" t="0"/>
          <a:stretch/>
        </p:blipFill>
        <p:spPr>
          <a:xfrm rot="10800000">
            <a:off x="5210557" y="87953"/>
            <a:ext cx="3269203" cy="4598272"/>
          </a:xfrm>
          <a:prstGeom prst="rect">
            <a:avLst/>
          </a:prstGeom>
          <a:noFill/>
          <a:ln>
            <a:noFill/>
          </a:ln>
        </p:spPr>
      </p:pic>
      <p:sp>
        <p:nvSpPr>
          <p:cNvPr id="552" name="Google Shape;552;p56"/>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553" name="Google Shape;553;p56"/>
          <p:cNvGrpSpPr/>
          <p:nvPr/>
        </p:nvGrpSpPr>
        <p:grpSpPr>
          <a:xfrm>
            <a:off x="228594" y="228604"/>
            <a:ext cx="1195061" cy="681169"/>
            <a:chOff x="447643" y="201080"/>
            <a:chExt cx="8219129" cy="4684794"/>
          </a:xfrm>
        </p:grpSpPr>
        <p:sp>
          <p:nvSpPr>
            <p:cNvPr id="554" name="Google Shape;554;p56"/>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5" name="Google Shape;555;p56"/>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6" name="Google Shape;556;p56"/>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7" name="Google Shape;557;p56"/>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8" name="Google Shape;558;p56"/>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59" name="Google Shape;559;p56"/>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0" name="Google Shape;560;p56"/>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1" name="Google Shape;561;p56"/>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2" name="Google Shape;562;p56"/>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3" name="Google Shape;563;p56"/>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4" name="Google Shape;564;p56"/>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5" name="Google Shape;565;p56"/>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6" name="Google Shape;566;p56"/>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7" name="Google Shape;567;p56"/>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8" name="Google Shape;568;p56"/>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69" name="Google Shape;569;p56"/>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70" name="Google Shape;570;p56"/>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571" name="Shape 571"/>
        <p:cNvGrpSpPr/>
        <p:nvPr/>
      </p:nvGrpSpPr>
      <p:grpSpPr>
        <a:xfrm>
          <a:off x="0" y="0"/>
          <a:ext cx="0" cy="0"/>
          <a:chOff x="0" y="0"/>
          <a:chExt cx="0" cy="0"/>
        </a:xfrm>
      </p:grpSpPr>
      <p:sp>
        <p:nvSpPr>
          <p:cNvPr id="572" name="Google Shape;572;p57"/>
          <p:cNvSpPr txBox="1"/>
          <p:nvPr>
            <p:ph idx="1" type="subTitle"/>
          </p:nvPr>
        </p:nvSpPr>
        <p:spPr>
          <a:xfrm>
            <a:off x="231326"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573" name="Google Shape;573;p57"/>
          <p:cNvSpPr txBox="1"/>
          <p:nvPr>
            <p:ph idx="2" type="subTitle"/>
          </p:nvPr>
        </p:nvSpPr>
        <p:spPr>
          <a:xfrm>
            <a:off x="3320277"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574" name="Google Shape;574;p57"/>
          <p:cNvSpPr txBox="1"/>
          <p:nvPr>
            <p:ph idx="3" type="subTitle"/>
          </p:nvPr>
        </p:nvSpPr>
        <p:spPr>
          <a:xfrm>
            <a:off x="6315229" y="2344977"/>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575" name="Google Shape;575;p57"/>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576" name="Google Shape;576;p57"/>
          <p:cNvSpPr txBox="1"/>
          <p:nvPr>
            <p:ph idx="4" type="body"/>
          </p:nvPr>
        </p:nvSpPr>
        <p:spPr>
          <a:xfrm>
            <a:off x="231327"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577" name="Google Shape;577;p57"/>
          <p:cNvSpPr txBox="1"/>
          <p:nvPr>
            <p:ph idx="5" type="body"/>
          </p:nvPr>
        </p:nvSpPr>
        <p:spPr>
          <a:xfrm>
            <a:off x="3320278"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578" name="Google Shape;578;p57"/>
          <p:cNvSpPr txBox="1"/>
          <p:nvPr>
            <p:ph idx="6" type="body"/>
          </p:nvPr>
        </p:nvSpPr>
        <p:spPr>
          <a:xfrm>
            <a:off x="6315229"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579" name="Google Shape;579;p5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80" name="Google Shape;580;p57"/>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9">
  <p:cSld name="1_3 Title Slide B - Light_1">
    <p:spTree>
      <p:nvGrpSpPr>
        <p:cNvPr id="581" name="Shape 581"/>
        <p:cNvGrpSpPr/>
        <p:nvPr/>
      </p:nvGrpSpPr>
      <p:grpSpPr>
        <a:xfrm>
          <a:off x="0" y="0"/>
          <a:ext cx="0" cy="0"/>
          <a:chOff x="0" y="0"/>
          <a:chExt cx="0" cy="0"/>
        </a:xfrm>
      </p:grpSpPr>
      <p:cxnSp>
        <p:nvCxnSpPr>
          <p:cNvPr id="582" name="Google Shape;582;p58"/>
          <p:cNvCxnSpPr/>
          <p:nvPr/>
        </p:nvCxnSpPr>
        <p:spPr>
          <a:xfrm>
            <a:off x="228596"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583" name="Google Shape;583;p58"/>
          <p:cNvSpPr txBox="1"/>
          <p:nvPr>
            <p:ph idx="1" type="subTitle"/>
          </p:nvPr>
        </p:nvSpPr>
        <p:spPr>
          <a:xfrm>
            <a:off x="228596"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accent2"/>
              </a:buClr>
              <a:buSzPts val="1200"/>
              <a:buNone/>
              <a:defRPr b="1" sz="1200">
                <a:solidFill>
                  <a:schemeClr val="accent2"/>
                </a:solidFill>
              </a:defRPr>
            </a:lvl1pPr>
            <a:lvl2pPr lvl="1" rtl="0" algn="l">
              <a:lnSpc>
                <a:spcPct val="100000"/>
              </a:lnSpc>
              <a:spcBef>
                <a:spcPts val="400"/>
              </a:spcBef>
              <a:spcAft>
                <a:spcPts val="0"/>
              </a:spcAft>
              <a:buClr>
                <a:schemeClr val="accent2"/>
              </a:buClr>
              <a:buSzPts val="1500"/>
              <a:buNone/>
              <a:defRPr b="1">
                <a:solidFill>
                  <a:schemeClr val="accent2"/>
                </a:solidFill>
              </a:defRPr>
            </a:lvl2pPr>
            <a:lvl3pPr lvl="2" rtl="0" algn="l">
              <a:lnSpc>
                <a:spcPct val="100000"/>
              </a:lnSpc>
              <a:spcBef>
                <a:spcPts val="400"/>
              </a:spcBef>
              <a:spcAft>
                <a:spcPts val="0"/>
              </a:spcAft>
              <a:buClr>
                <a:schemeClr val="accent2"/>
              </a:buClr>
              <a:buSzPts val="1200"/>
              <a:buNone/>
              <a:defRPr b="1">
                <a:solidFill>
                  <a:schemeClr val="accent2"/>
                </a:solidFill>
              </a:defRPr>
            </a:lvl3pPr>
            <a:lvl4pPr lvl="3" rtl="0" algn="l">
              <a:lnSpc>
                <a:spcPct val="100000"/>
              </a:lnSpc>
              <a:spcBef>
                <a:spcPts val="400"/>
              </a:spcBef>
              <a:spcAft>
                <a:spcPts val="0"/>
              </a:spcAft>
              <a:buClr>
                <a:schemeClr val="accent2"/>
              </a:buClr>
              <a:buSzPts val="1200"/>
              <a:buNone/>
              <a:defRPr b="1">
                <a:solidFill>
                  <a:schemeClr val="accent2"/>
                </a:solidFill>
              </a:defRPr>
            </a:lvl4pPr>
            <a:lvl5pPr lvl="4" rtl="0" algn="l">
              <a:lnSpc>
                <a:spcPct val="100000"/>
              </a:lnSpc>
              <a:spcBef>
                <a:spcPts val="400"/>
              </a:spcBef>
              <a:spcAft>
                <a:spcPts val="0"/>
              </a:spcAft>
              <a:buClr>
                <a:schemeClr val="accent2"/>
              </a:buClr>
              <a:buSzPts val="1200"/>
              <a:buNone/>
              <a:defRPr b="1">
                <a:solidFill>
                  <a:schemeClr val="accent2"/>
                </a:solidFill>
              </a:defRPr>
            </a:lvl5pPr>
            <a:lvl6pPr lvl="5" rtl="0" algn="l">
              <a:lnSpc>
                <a:spcPct val="100000"/>
              </a:lnSpc>
              <a:spcBef>
                <a:spcPts val="400"/>
              </a:spcBef>
              <a:spcAft>
                <a:spcPts val="0"/>
              </a:spcAft>
              <a:buClr>
                <a:schemeClr val="accent2"/>
              </a:buClr>
              <a:buSzPts val="1200"/>
              <a:buNone/>
              <a:defRPr b="1">
                <a:solidFill>
                  <a:schemeClr val="accent2"/>
                </a:solidFill>
              </a:defRPr>
            </a:lvl6pPr>
            <a:lvl7pPr lvl="6" rtl="0" algn="l">
              <a:lnSpc>
                <a:spcPct val="100000"/>
              </a:lnSpc>
              <a:spcBef>
                <a:spcPts val="400"/>
              </a:spcBef>
              <a:spcAft>
                <a:spcPts val="0"/>
              </a:spcAft>
              <a:buClr>
                <a:schemeClr val="accent2"/>
              </a:buClr>
              <a:buSzPts val="1200"/>
              <a:buNone/>
              <a:defRPr b="1">
                <a:solidFill>
                  <a:schemeClr val="accent2"/>
                </a:solidFill>
              </a:defRPr>
            </a:lvl7pPr>
            <a:lvl8pPr lvl="7" rtl="0" algn="l">
              <a:lnSpc>
                <a:spcPct val="100000"/>
              </a:lnSpc>
              <a:spcBef>
                <a:spcPts val="400"/>
              </a:spcBef>
              <a:spcAft>
                <a:spcPts val="0"/>
              </a:spcAft>
              <a:buClr>
                <a:schemeClr val="accent2"/>
              </a:buClr>
              <a:buSzPts val="1200"/>
              <a:buNone/>
              <a:defRPr b="1">
                <a:solidFill>
                  <a:schemeClr val="accent2"/>
                </a:solidFill>
              </a:defRPr>
            </a:lvl8pPr>
            <a:lvl9pPr lvl="8" rtl="0" algn="l">
              <a:lnSpc>
                <a:spcPct val="100000"/>
              </a:lnSpc>
              <a:spcBef>
                <a:spcPts val="400"/>
              </a:spcBef>
              <a:spcAft>
                <a:spcPts val="0"/>
              </a:spcAft>
              <a:buClr>
                <a:schemeClr val="accent2"/>
              </a:buClr>
              <a:buSzPts val="1200"/>
              <a:buNone/>
              <a:defRPr b="1">
                <a:solidFill>
                  <a:schemeClr val="accent2"/>
                </a:solidFill>
              </a:defRPr>
            </a:lvl9pPr>
          </a:lstStyle>
          <a:p/>
        </p:txBody>
      </p:sp>
      <p:sp>
        <p:nvSpPr>
          <p:cNvPr id="584" name="Google Shape;584;p5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85" name="Google Shape;585;p58"/>
          <p:cNvSpPr txBox="1"/>
          <p:nvPr>
            <p:ph type="ctrTitle"/>
          </p:nvPr>
        </p:nvSpPr>
        <p:spPr>
          <a:xfrm>
            <a:off x="228605" y="1119400"/>
            <a:ext cx="80259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2"/>
              </a:buClr>
              <a:buSzPts val="4200"/>
              <a:buFont typeface="DM Mono"/>
              <a:buNone/>
              <a:defRPr sz="4200">
                <a:solidFill>
                  <a:schemeClr val="accent2"/>
                </a:solidFill>
              </a:defRPr>
            </a:lvl1pPr>
            <a:lvl2pPr lvl="1"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2pPr>
            <a:lvl3pPr lvl="2"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3pPr>
            <a:lvl4pPr lvl="3"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4pPr>
            <a:lvl5pPr lvl="4"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5pPr>
            <a:lvl6pPr lvl="5"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6pPr>
            <a:lvl7pPr lvl="6"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7pPr>
            <a:lvl8pPr lvl="7"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8pPr>
            <a:lvl9pPr lvl="8"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9pPr>
          </a:lstStyle>
          <a:p/>
        </p:txBody>
      </p:sp>
      <p:grpSp>
        <p:nvGrpSpPr>
          <p:cNvPr id="586" name="Google Shape;586;p58"/>
          <p:cNvGrpSpPr/>
          <p:nvPr/>
        </p:nvGrpSpPr>
        <p:grpSpPr>
          <a:xfrm>
            <a:off x="228594" y="228604"/>
            <a:ext cx="1195061" cy="681169"/>
            <a:chOff x="447643" y="201080"/>
            <a:chExt cx="8219129" cy="4684794"/>
          </a:xfrm>
        </p:grpSpPr>
        <p:sp>
          <p:nvSpPr>
            <p:cNvPr id="587" name="Google Shape;587;p58"/>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88" name="Google Shape;588;p58"/>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89" name="Google Shape;589;p58"/>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0" name="Google Shape;590;p58"/>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1" name="Google Shape;591;p58"/>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2" name="Google Shape;592;p58"/>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3" name="Google Shape;593;p58"/>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4" name="Google Shape;594;p58"/>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5" name="Google Shape;595;p58"/>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6" name="Google Shape;596;p58"/>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7" name="Google Shape;597;p58"/>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8" name="Google Shape;598;p58"/>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9" name="Google Shape;599;p58"/>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0" name="Google Shape;600;p58"/>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1" name="Google Shape;601;p58"/>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2" name="Google Shape;602;p58"/>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3" name="Google Shape;603;p58"/>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1"/>
        </a:solidFill>
      </p:bgPr>
    </p:bg>
    <p:spTree>
      <p:nvGrpSpPr>
        <p:cNvPr id="604" name="Shape 604"/>
        <p:cNvGrpSpPr/>
        <p:nvPr/>
      </p:nvGrpSpPr>
      <p:grpSpPr>
        <a:xfrm>
          <a:off x="0" y="0"/>
          <a:ext cx="0" cy="0"/>
          <a:chOff x="0" y="0"/>
          <a:chExt cx="0" cy="0"/>
        </a:xfrm>
      </p:grpSpPr>
      <p:sp>
        <p:nvSpPr>
          <p:cNvPr id="605" name="Google Shape;605;p59"/>
          <p:cNvSpPr/>
          <p:nvPr/>
        </p:nvSpPr>
        <p:spPr>
          <a:xfrm>
            <a:off x="7953150" y="4800600"/>
            <a:ext cx="276600" cy="239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606" name="Google Shape;606;p59"/>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solidFill>
                  <a:schemeClr val="dk1"/>
                </a:solidFill>
              </a:defRPr>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
        <p:nvSpPr>
          <p:cNvPr id="607" name="Google Shape;607;p5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59"/>
          <p:cNvPicPr preferRelativeResize="0"/>
          <p:nvPr/>
        </p:nvPicPr>
        <p:blipFill rotWithShape="1">
          <a:blip r:embed="rId2">
            <a:alphaModFix/>
          </a:blip>
          <a:srcRect b="0" l="0" r="0" t="0"/>
          <a:stretch/>
        </p:blipFill>
        <p:spPr>
          <a:xfrm>
            <a:off x="8002031" y="4855574"/>
            <a:ext cx="141245" cy="141245"/>
          </a:xfrm>
          <a:prstGeom prst="rect">
            <a:avLst/>
          </a:prstGeom>
          <a:noFill/>
          <a:ln>
            <a:noFill/>
          </a:ln>
        </p:spPr>
      </p:pic>
      <p:sp>
        <p:nvSpPr>
          <p:cNvPr id="609" name="Google Shape;609;p59"/>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610" name="Google Shape;610;p59"/>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611" name="Shape 611"/>
        <p:cNvGrpSpPr/>
        <p:nvPr/>
      </p:nvGrpSpPr>
      <p:grpSpPr>
        <a:xfrm>
          <a:off x="0" y="0"/>
          <a:ext cx="0" cy="0"/>
          <a:chOff x="0" y="0"/>
          <a:chExt cx="0" cy="0"/>
        </a:xfrm>
      </p:grpSpPr>
      <p:sp>
        <p:nvSpPr>
          <p:cNvPr id="612" name="Google Shape;612;p60"/>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rtl="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613" name="Google Shape;613;p60"/>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614" name="Google Shape;614;p6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15" name="Google Shape;615;p60"/>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616" name="Shape 616"/>
        <p:cNvGrpSpPr/>
        <p:nvPr/>
      </p:nvGrpSpPr>
      <p:grpSpPr>
        <a:xfrm>
          <a:off x="0" y="0"/>
          <a:ext cx="0" cy="0"/>
          <a:chOff x="0" y="0"/>
          <a:chExt cx="0" cy="0"/>
        </a:xfrm>
      </p:grpSpPr>
      <p:sp>
        <p:nvSpPr>
          <p:cNvPr id="617" name="Google Shape;617;p61"/>
          <p:cNvSpPr/>
          <p:nvPr/>
        </p:nvSpPr>
        <p:spPr>
          <a:xfrm>
            <a:off x="60207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18" name="Google Shape;618;p61"/>
          <p:cNvSpPr/>
          <p:nvPr/>
        </p:nvSpPr>
        <p:spPr>
          <a:xfrm>
            <a:off x="31260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19" name="Google Shape;619;p61"/>
          <p:cNvSpPr/>
          <p:nvPr/>
        </p:nvSpPr>
        <p:spPr>
          <a:xfrm>
            <a:off x="2313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20" name="Google Shape;620;p61"/>
          <p:cNvSpPr txBox="1"/>
          <p:nvPr>
            <p:ph idx="1" type="body"/>
          </p:nvPr>
        </p:nvSpPr>
        <p:spPr>
          <a:xfrm>
            <a:off x="287391"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621" name="Google Shape;621;p61"/>
          <p:cNvSpPr txBox="1"/>
          <p:nvPr>
            <p:ph idx="2" type="body"/>
          </p:nvPr>
        </p:nvSpPr>
        <p:spPr>
          <a:xfrm>
            <a:off x="3211292"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622" name="Google Shape;622;p61"/>
          <p:cNvSpPr txBox="1"/>
          <p:nvPr>
            <p:ph idx="3" type="body"/>
          </p:nvPr>
        </p:nvSpPr>
        <p:spPr>
          <a:xfrm>
            <a:off x="6106046"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623" name="Google Shape;623;p61"/>
          <p:cNvSpPr txBox="1"/>
          <p:nvPr>
            <p:ph idx="4" type="subTitle"/>
          </p:nvPr>
        </p:nvSpPr>
        <p:spPr>
          <a:xfrm>
            <a:off x="30737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624" name="Google Shape;624;p61"/>
          <p:cNvSpPr txBox="1"/>
          <p:nvPr>
            <p:ph idx="5" type="subTitle"/>
          </p:nvPr>
        </p:nvSpPr>
        <p:spPr>
          <a:xfrm>
            <a:off x="3221336"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625" name="Google Shape;625;p61"/>
          <p:cNvSpPr txBox="1"/>
          <p:nvPr>
            <p:ph idx="6" type="subTitle"/>
          </p:nvPr>
        </p:nvSpPr>
        <p:spPr>
          <a:xfrm>
            <a:off x="611609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626" name="Google Shape;626;p61"/>
          <p:cNvSpPr txBox="1"/>
          <p:nvPr>
            <p:ph type="title"/>
          </p:nvPr>
        </p:nvSpPr>
        <p:spPr>
          <a:xfrm>
            <a:off x="231314" y="229975"/>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627" name="Google Shape;627;p6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28" name="Google Shape;628;p61"/>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629" name="Shape 629"/>
        <p:cNvGrpSpPr/>
        <p:nvPr/>
      </p:nvGrpSpPr>
      <p:grpSpPr>
        <a:xfrm>
          <a:off x="0" y="0"/>
          <a:ext cx="0" cy="0"/>
          <a:chOff x="0" y="0"/>
          <a:chExt cx="0" cy="0"/>
        </a:xfrm>
      </p:grpSpPr>
      <p:sp>
        <p:nvSpPr>
          <p:cNvPr id="630" name="Google Shape;630;p62"/>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631" name="Google Shape;631;p6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32" name="Google Shape;632;p62"/>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633" name="Google Shape;633;p62"/>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500"/>
              <a:buNone/>
              <a:defRPr b="1" sz="1500"/>
            </a:lvl1pPr>
            <a:lvl2pPr lvl="1" rtl="0" algn="l">
              <a:lnSpc>
                <a:spcPct val="100000"/>
              </a:lnSpc>
              <a:spcBef>
                <a:spcPts val="400"/>
              </a:spcBef>
              <a:spcAft>
                <a:spcPts val="0"/>
              </a:spcAft>
              <a:buClr>
                <a:schemeClr val="lt1"/>
              </a:buClr>
              <a:buSzPts val="1500"/>
              <a:buNone/>
              <a:defRPr/>
            </a:lvl2pPr>
            <a:lvl3pPr lvl="2" rtl="0" algn="l">
              <a:lnSpc>
                <a:spcPct val="100000"/>
              </a:lnSpc>
              <a:spcBef>
                <a:spcPts val="400"/>
              </a:spcBef>
              <a:spcAft>
                <a:spcPts val="0"/>
              </a:spcAft>
              <a:buClr>
                <a:schemeClr val="lt1"/>
              </a:buClr>
              <a:buSzPts val="1200"/>
              <a:buNone/>
              <a:defRPr/>
            </a:lvl3pPr>
            <a:lvl4pPr lvl="3" rtl="0" algn="l">
              <a:lnSpc>
                <a:spcPct val="100000"/>
              </a:lnSpc>
              <a:spcBef>
                <a:spcPts val="400"/>
              </a:spcBef>
              <a:spcAft>
                <a:spcPts val="0"/>
              </a:spcAft>
              <a:buClr>
                <a:schemeClr val="lt1"/>
              </a:buClr>
              <a:buSzPts val="1200"/>
              <a:buNone/>
              <a:defRPr/>
            </a:lvl4pPr>
            <a:lvl5pPr lvl="4" rtl="0" algn="l">
              <a:lnSpc>
                <a:spcPct val="100000"/>
              </a:lnSpc>
              <a:spcBef>
                <a:spcPts val="400"/>
              </a:spcBef>
              <a:spcAft>
                <a:spcPts val="0"/>
              </a:spcAft>
              <a:buClr>
                <a:schemeClr val="lt1"/>
              </a:buClr>
              <a:buSzPts val="1200"/>
              <a:buNone/>
              <a:defRPr/>
            </a:lvl5pPr>
            <a:lvl6pPr lvl="5" rtl="0" algn="l">
              <a:lnSpc>
                <a:spcPct val="100000"/>
              </a:lnSpc>
              <a:spcBef>
                <a:spcPts val="400"/>
              </a:spcBef>
              <a:spcAft>
                <a:spcPts val="0"/>
              </a:spcAft>
              <a:buClr>
                <a:schemeClr val="lt1"/>
              </a:buClr>
              <a:buSzPts val="1200"/>
              <a:buNone/>
              <a:defRPr>
                <a:solidFill>
                  <a:schemeClr val="lt1"/>
                </a:solidFill>
              </a:defRPr>
            </a:lvl6pPr>
            <a:lvl7pPr lvl="6" rtl="0" algn="l">
              <a:lnSpc>
                <a:spcPct val="100000"/>
              </a:lnSpc>
              <a:spcBef>
                <a:spcPts val="400"/>
              </a:spcBef>
              <a:spcAft>
                <a:spcPts val="0"/>
              </a:spcAft>
              <a:buClr>
                <a:schemeClr val="lt1"/>
              </a:buClr>
              <a:buSzPts val="1200"/>
              <a:buNone/>
              <a:defRPr>
                <a:solidFill>
                  <a:schemeClr val="lt1"/>
                </a:solidFill>
              </a:defRPr>
            </a:lvl7pPr>
            <a:lvl8pPr lvl="7" rtl="0" algn="l">
              <a:lnSpc>
                <a:spcPct val="100000"/>
              </a:lnSpc>
              <a:spcBef>
                <a:spcPts val="400"/>
              </a:spcBef>
              <a:spcAft>
                <a:spcPts val="0"/>
              </a:spcAft>
              <a:buClr>
                <a:schemeClr val="lt1"/>
              </a:buClr>
              <a:buSzPts val="1200"/>
              <a:buNone/>
              <a:defRPr>
                <a:solidFill>
                  <a:schemeClr val="lt1"/>
                </a:solidFill>
              </a:defRPr>
            </a:lvl8pPr>
            <a:lvl9pPr lvl="8" rtl="0" algn="l">
              <a:lnSpc>
                <a:spcPct val="100000"/>
              </a:lnSpc>
              <a:spcBef>
                <a:spcPts val="400"/>
              </a:spcBef>
              <a:spcAft>
                <a:spcPts val="0"/>
              </a:spcAft>
              <a:buClr>
                <a:schemeClr val="lt1"/>
              </a:buClr>
              <a:buSzPts val="1200"/>
              <a:buNone/>
              <a:defRPr>
                <a:solidFill>
                  <a:schemeClr val="lt1"/>
                </a:solidFill>
              </a:defRPr>
            </a:lvl9pPr>
          </a:lstStyle>
          <a:p/>
        </p:txBody>
      </p:sp>
      <p:sp>
        <p:nvSpPr>
          <p:cNvPr id="634" name="Google Shape;634;p62"/>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500"/>
              <a:buNone/>
              <a:defRPr b="1" sz="1500"/>
            </a:lvl1pPr>
            <a:lvl2pPr lvl="1" rtl="0" algn="l">
              <a:lnSpc>
                <a:spcPct val="100000"/>
              </a:lnSpc>
              <a:spcBef>
                <a:spcPts val="400"/>
              </a:spcBef>
              <a:spcAft>
                <a:spcPts val="0"/>
              </a:spcAft>
              <a:buClr>
                <a:schemeClr val="lt1"/>
              </a:buClr>
              <a:buSzPts val="1500"/>
              <a:buNone/>
              <a:defRPr/>
            </a:lvl2pPr>
            <a:lvl3pPr lvl="2" rtl="0" algn="l">
              <a:lnSpc>
                <a:spcPct val="100000"/>
              </a:lnSpc>
              <a:spcBef>
                <a:spcPts val="400"/>
              </a:spcBef>
              <a:spcAft>
                <a:spcPts val="0"/>
              </a:spcAft>
              <a:buClr>
                <a:schemeClr val="lt1"/>
              </a:buClr>
              <a:buSzPts val="1200"/>
              <a:buNone/>
              <a:defRPr/>
            </a:lvl3pPr>
            <a:lvl4pPr lvl="3" rtl="0" algn="l">
              <a:lnSpc>
                <a:spcPct val="100000"/>
              </a:lnSpc>
              <a:spcBef>
                <a:spcPts val="400"/>
              </a:spcBef>
              <a:spcAft>
                <a:spcPts val="0"/>
              </a:spcAft>
              <a:buClr>
                <a:schemeClr val="lt1"/>
              </a:buClr>
              <a:buSzPts val="1200"/>
              <a:buNone/>
              <a:defRPr/>
            </a:lvl4pPr>
            <a:lvl5pPr lvl="4" rtl="0" algn="l">
              <a:lnSpc>
                <a:spcPct val="100000"/>
              </a:lnSpc>
              <a:spcBef>
                <a:spcPts val="400"/>
              </a:spcBef>
              <a:spcAft>
                <a:spcPts val="0"/>
              </a:spcAft>
              <a:buClr>
                <a:schemeClr val="lt1"/>
              </a:buClr>
              <a:buSzPts val="1200"/>
              <a:buNone/>
              <a:defRPr/>
            </a:lvl5pPr>
            <a:lvl6pPr lvl="5" rtl="0" algn="l">
              <a:lnSpc>
                <a:spcPct val="100000"/>
              </a:lnSpc>
              <a:spcBef>
                <a:spcPts val="400"/>
              </a:spcBef>
              <a:spcAft>
                <a:spcPts val="0"/>
              </a:spcAft>
              <a:buClr>
                <a:schemeClr val="lt1"/>
              </a:buClr>
              <a:buSzPts val="1200"/>
              <a:buNone/>
              <a:defRPr>
                <a:solidFill>
                  <a:schemeClr val="lt1"/>
                </a:solidFill>
              </a:defRPr>
            </a:lvl6pPr>
            <a:lvl7pPr lvl="6" rtl="0" algn="l">
              <a:lnSpc>
                <a:spcPct val="100000"/>
              </a:lnSpc>
              <a:spcBef>
                <a:spcPts val="400"/>
              </a:spcBef>
              <a:spcAft>
                <a:spcPts val="0"/>
              </a:spcAft>
              <a:buClr>
                <a:schemeClr val="lt1"/>
              </a:buClr>
              <a:buSzPts val="1200"/>
              <a:buNone/>
              <a:defRPr>
                <a:solidFill>
                  <a:schemeClr val="lt1"/>
                </a:solidFill>
              </a:defRPr>
            </a:lvl7pPr>
            <a:lvl8pPr lvl="7" rtl="0" algn="l">
              <a:lnSpc>
                <a:spcPct val="100000"/>
              </a:lnSpc>
              <a:spcBef>
                <a:spcPts val="400"/>
              </a:spcBef>
              <a:spcAft>
                <a:spcPts val="0"/>
              </a:spcAft>
              <a:buClr>
                <a:schemeClr val="lt1"/>
              </a:buClr>
              <a:buSzPts val="1200"/>
              <a:buNone/>
              <a:defRPr>
                <a:solidFill>
                  <a:schemeClr val="lt1"/>
                </a:solidFill>
              </a:defRPr>
            </a:lvl8pPr>
            <a:lvl9pPr lvl="8" rtl="0" algn="l">
              <a:lnSpc>
                <a:spcPct val="100000"/>
              </a:lnSpc>
              <a:spcBef>
                <a:spcPts val="400"/>
              </a:spcBef>
              <a:spcAft>
                <a:spcPts val="0"/>
              </a:spcAft>
              <a:buClr>
                <a:schemeClr val="lt1"/>
              </a:buClr>
              <a:buSzPts val="1200"/>
              <a:buNone/>
              <a:defRPr>
                <a:solidFill>
                  <a:schemeClr val="lt1"/>
                </a:solidFill>
              </a:defRPr>
            </a:lvl9pPr>
          </a:lstStyle>
          <a:p/>
        </p:txBody>
      </p:sp>
      <p:sp>
        <p:nvSpPr>
          <p:cNvPr id="635" name="Google Shape;635;p62"/>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636" name="Google Shape;636;p62"/>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637" name="Shape 637"/>
        <p:cNvGrpSpPr/>
        <p:nvPr/>
      </p:nvGrpSpPr>
      <p:grpSpPr>
        <a:xfrm>
          <a:off x="0" y="0"/>
          <a:ext cx="0" cy="0"/>
          <a:chOff x="0" y="0"/>
          <a:chExt cx="0" cy="0"/>
        </a:xfrm>
      </p:grpSpPr>
      <p:sp>
        <p:nvSpPr>
          <p:cNvPr id="638" name="Google Shape;638;p63"/>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639" name="Google Shape;639;p6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40" name="Google Shape;640;p63"/>
          <p:cNvSpPr txBox="1"/>
          <p:nvPr>
            <p:ph idx="1" type="body"/>
          </p:nvPr>
        </p:nvSpPr>
        <p:spPr>
          <a:xfrm>
            <a:off x="228600" y="2990175"/>
            <a:ext cx="42357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lt1"/>
              </a:buClr>
              <a:buSzPts val="12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641" name="Google Shape;641;p63"/>
          <p:cNvSpPr txBox="1"/>
          <p:nvPr>
            <p:ph idx="2" type="body"/>
          </p:nvPr>
        </p:nvSpPr>
        <p:spPr>
          <a:xfrm>
            <a:off x="4698958" y="2990175"/>
            <a:ext cx="42138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lt1"/>
              </a:buClr>
              <a:buSzPts val="12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642" name="Google Shape;642;p63"/>
          <p:cNvSpPr txBox="1"/>
          <p:nvPr>
            <p:ph idx="3" type="subTitle"/>
          </p:nvPr>
        </p:nvSpPr>
        <p:spPr>
          <a:xfrm>
            <a:off x="228600" y="2344975"/>
            <a:ext cx="4203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lt1"/>
              </a:buClr>
              <a:buSzPts val="1600"/>
              <a:buNone/>
              <a:defRPr b="1" sz="1600"/>
            </a:lvl1pPr>
            <a:lvl2pPr lvl="1" rtl="0" algn="l">
              <a:lnSpc>
                <a:spcPct val="115000"/>
              </a:lnSpc>
              <a:spcBef>
                <a:spcPts val="400"/>
              </a:spcBef>
              <a:spcAft>
                <a:spcPts val="0"/>
              </a:spcAft>
              <a:buClr>
                <a:schemeClr val="lt1"/>
              </a:buClr>
              <a:buSzPts val="1500"/>
              <a:buNone/>
              <a:defRPr/>
            </a:lvl2pPr>
            <a:lvl3pPr lvl="2" rtl="0" algn="l">
              <a:lnSpc>
                <a:spcPct val="115000"/>
              </a:lnSpc>
              <a:spcBef>
                <a:spcPts val="400"/>
              </a:spcBef>
              <a:spcAft>
                <a:spcPts val="0"/>
              </a:spcAft>
              <a:buClr>
                <a:schemeClr val="lt1"/>
              </a:buClr>
              <a:buSzPts val="1200"/>
              <a:buNone/>
              <a:defRPr/>
            </a:lvl3pPr>
            <a:lvl4pPr lvl="3" rtl="0" algn="l">
              <a:lnSpc>
                <a:spcPct val="115000"/>
              </a:lnSpc>
              <a:spcBef>
                <a:spcPts val="400"/>
              </a:spcBef>
              <a:spcAft>
                <a:spcPts val="0"/>
              </a:spcAft>
              <a:buClr>
                <a:schemeClr val="lt1"/>
              </a:buClr>
              <a:buSzPts val="1200"/>
              <a:buNone/>
              <a:defRPr/>
            </a:lvl4pPr>
            <a:lvl5pPr lvl="4" rtl="0" algn="l">
              <a:lnSpc>
                <a:spcPct val="115000"/>
              </a:lnSpc>
              <a:spcBef>
                <a:spcPts val="400"/>
              </a:spcBef>
              <a:spcAft>
                <a:spcPts val="0"/>
              </a:spcAft>
              <a:buClr>
                <a:schemeClr val="lt1"/>
              </a:buClr>
              <a:buSzPts val="1200"/>
              <a:buNone/>
              <a:defRPr/>
            </a:lvl5pPr>
            <a:lvl6pPr lvl="5" rtl="0" algn="l">
              <a:lnSpc>
                <a:spcPct val="115000"/>
              </a:lnSpc>
              <a:spcBef>
                <a:spcPts val="400"/>
              </a:spcBef>
              <a:spcAft>
                <a:spcPts val="0"/>
              </a:spcAft>
              <a:buClr>
                <a:schemeClr val="lt1"/>
              </a:buClr>
              <a:buSzPts val="1200"/>
              <a:buNone/>
              <a:defRPr>
                <a:solidFill>
                  <a:schemeClr val="lt1"/>
                </a:solidFill>
              </a:defRPr>
            </a:lvl6pPr>
            <a:lvl7pPr lvl="6" rtl="0" algn="l">
              <a:lnSpc>
                <a:spcPct val="115000"/>
              </a:lnSpc>
              <a:spcBef>
                <a:spcPts val="400"/>
              </a:spcBef>
              <a:spcAft>
                <a:spcPts val="0"/>
              </a:spcAft>
              <a:buClr>
                <a:schemeClr val="lt1"/>
              </a:buClr>
              <a:buSzPts val="1200"/>
              <a:buNone/>
              <a:defRPr>
                <a:solidFill>
                  <a:schemeClr val="lt1"/>
                </a:solidFill>
              </a:defRPr>
            </a:lvl7pPr>
            <a:lvl8pPr lvl="7" rtl="0" algn="l">
              <a:lnSpc>
                <a:spcPct val="115000"/>
              </a:lnSpc>
              <a:spcBef>
                <a:spcPts val="400"/>
              </a:spcBef>
              <a:spcAft>
                <a:spcPts val="0"/>
              </a:spcAft>
              <a:buClr>
                <a:schemeClr val="lt1"/>
              </a:buClr>
              <a:buSzPts val="1200"/>
              <a:buNone/>
              <a:defRPr>
                <a:solidFill>
                  <a:schemeClr val="lt1"/>
                </a:solidFill>
              </a:defRPr>
            </a:lvl8pPr>
            <a:lvl9pPr lvl="8" rtl="0" algn="l">
              <a:lnSpc>
                <a:spcPct val="115000"/>
              </a:lnSpc>
              <a:spcBef>
                <a:spcPts val="400"/>
              </a:spcBef>
              <a:spcAft>
                <a:spcPts val="0"/>
              </a:spcAft>
              <a:buClr>
                <a:schemeClr val="lt1"/>
              </a:buClr>
              <a:buSzPts val="1200"/>
              <a:buNone/>
              <a:defRPr>
                <a:solidFill>
                  <a:schemeClr val="lt1"/>
                </a:solidFill>
              </a:defRPr>
            </a:lvl9pPr>
          </a:lstStyle>
          <a:p/>
        </p:txBody>
      </p:sp>
      <p:sp>
        <p:nvSpPr>
          <p:cNvPr id="643" name="Google Shape;643;p63"/>
          <p:cNvSpPr txBox="1"/>
          <p:nvPr>
            <p:ph idx="4" type="subTitle"/>
          </p:nvPr>
        </p:nvSpPr>
        <p:spPr>
          <a:xfrm>
            <a:off x="4698958" y="2344975"/>
            <a:ext cx="41817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lt1"/>
              </a:buClr>
              <a:buSzPts val="1500"/>
              <a:buNone/>
              <a:defRPr b="1" sz="1500"/>
            </a:lvl1pPr>
            <a:lvl2pPr lvl="1" rtl="0" algn="l">
              <a:lnSpc>
                <a:spcPct val="115000"/>
              </a:lnSpc>
              <a:spcBef>
                <a:spcPts val="400"/>
              </a:spcBef>
              <a:spcAft>
                <a:spcPts val="0"/>
              </a:spcAft>
              <a:buClr>
                <a:schemeClr val="lt1"/>
              </a:buClr>
              <a:buSzPts val="1500"/>
              <a:buNone/>
              <a:defRPr/>
            </a:lvl2pPr>
            <a:lvl3pPr lvl="2" rtl="0" algn="l">
              <a:lnSpc>
                <a:spcPct val="115000"/>
              </a:lnSpc>
              <a:spcBef>
                <a:spcPts val="400"/>
              </a:spcBef>
              <a:spcAft>
                <a:spcPts val="0"/>
              </a:spcAft>
              <a:buClr>
                <a:schemeClr val="lt1"/>
              </a:buClr>
              <a:buSzPts val="1200"/>
              <a:buNone/>
              <a:defRPr/>
            </a:lvl3pPr>
            <a:lvl4pPr lvl="3" rtl="0" algn="l">
              <a:lnSpc>
                <a:spcPct val="115000"/>
              </a:lnSpc>
              <a:spcBef>
                <a:spcPts val="400"/>
              </a:spcBef>
              <a:spcAft>
                <a:spcPts val="0"/>
              </a:spcAft>
              <a:buClr>
                <a:schemeClr val="lt1"/>
              </a:buClr>
              <a:buSzPts val="1200"/>
              <a:buNone/>
              <a:defRPr/>
            </a:lvl4pPr>
            <a:lvl5pPr lvl="4" rtl="0" algn="l">
              <a:lnSpc>
                <a:spcPct val="115000"/>
              </a:lnSpc>
              <a:spcBef>
                <a:spcPts val="400"/>
              </a:spcBef>
              <a:spcAft>
                <a:spcPts val="0"/>
              </a:spcAft>
              <a:buClr>
                <a:schemeClr val="lt1"/>
              </a:buClr>
              <a:buSzPts val="1200"/>
              <a:buNone/>
              <a:defRPr/>
            </a:lvl5pPr>
            <a:lvl6pPr lvl="5" rtl="0" algn="l">
              <a:lnSpc>
                <a:spcPct val="115000"/>
              </a:lnSpc>
              <a:spcBef>
                <a:spcPts val="400"/>
              </a:spcBef>
              <a:spcAft>
                <a:spcPts val="0"/>
              </a:spcAft>
              <a:buClr>
                <a:schemeClr val="lt1"/>
              </a:buClr>
              <a:buSzPts val="1200"/>
              <a:buNone/>
              <a:defRPr>
                <a:solidFill>
                  <a:schemeClr val="lt1"/>
                </a:solidFill>
              </a:defRPr>
            </a:lvl6pPr>
            <a:lvl7pPr lvl="6" rtl="0" algn="l">
              <a:lnSpc>
                <a:spcPct val="115000"/>
              </a:lnSpc>
              <a:spcBef>
                <a:spcPts val="400"/>
              </a:spcBef>
              <a:spcAft>
                <a:spcPts val="0"/>
              </a:spcAft>
              <a:buClr>
                <a:schemeClr val="lt1"/>
              </a:buClr>
              <a:buSzPts val="1200"/>
              <a:buNone/>
              <a:defRPr>
                <a:solidFill>
                  <a:schemeClr val="lt1"/>
                </a:solidFill>
              </a:defRPr>
            </a:lvl7pPr>
            <a:lvl8pPr lvl="7" rtl="0" algn="l">
              <a:lnSpc>
                <a:spcPct val="115000"/>
              </a:lnSpc>
              <a:spcBef>
                <a:spcPts val="400"/>
              </a:spcBef>
              <a:spcAft>
                <a:spcPts val="0"/>
              </a:spcAft>
              <a:buClr>
                <a:schemeClr val="lt1"/>
              </a:buClr>
              <a:buSzPts val="1200"/>
              <a:buNone/>
              <a:defRPr>
                <a:solidFill>
                  <a:schemeClr val="lt1"/>
                </a:solidFill>
              </a:defRPr>
            </a:lvl8pPr>
            <a:lvl9pPr lvl="8" rtl="0" algn="l">
              <a:lnSpc>
                <a:spcPct val="115000"/>
              </a:lnSpc>
              <a:spcBef>
                <a:spcPts val="400"/>
              </a:spcBef>
              <a:spcAft>
                <a:spcPts val="0"/>
              </a:spcAft>
              <a:buClr>
                <a:schemeClr val="lt1"/>
              </a:buClr>
              <a:buSzPts val="1200"/>
              <a:buNone/>
              <a:defRPr>
                <a:solidFill>
                  <a:schemeClr val="lt1"/>
                </a:solidFill>
              </a:defRPr>
            </a:lvl9pPr>
          </a:lstStyle>
          <a:p/>
        </p:txBody>
      </p:sp>
      <p:sp>
        <p:nvSpPr>
          <p:cNvPr id="644" name="Google Shape;644;p63"/>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645" name="Shape 645"/>
        <p:cNvGrpSpPr/>
        <p:nvPr/>
      </p:nvGrpSpPr>
      <p:grpSpPr>
        <a:xfrm>
          <a:off x="0" y="0"/>
          <a:ext cx="0" cy="0"/>
          <a:chOff x="0" y="0"/>
          <a:chExt cx="0" cy="0"/>
        </a:xfrm>
      </p:grpSpPr>
      <p:sp>
        <p:nvSpPr>
          <p:cNvPr id="646" name="Google Shape;646;p64"/>
          <p:cNvSpPr txBox="1"/>
          <p:nvPr>
            <p:ph idx="1" type="body"/>
          </p:nvPr>
        </p:nvSpPr>
        <p:spPr>
          <a:xfrm>
            <a:off x="228601" y="2119027"/>
            <a:ext cx="274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647" name="Google Shape;647;p64"/>
          <p:cNvSpPr txBox="1"/>
          <p:nvPr>
            <p:ph idx="2" type="subTitle"/>
          </p:nvPr>
        </p:nvSpPr>
        <p:spPr>
          <a:xfrm>
            <a:off x="228601" y="1477750"/>
            <a:ext cx="274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648" name="Google Shape;648;p64"/>
          <p:cNvSpPr txBox="1"/>
          <p:nvPr>
            <p:ph idx="3" type="subTitle"/>
          </p:nvPr>
        </p:nvSpPr>
        <p:spPr>
          <a:xfrm>
            <a:off x="3282093"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649" name="Google Shape;649;p64"/>
          <p:cNvSpPr txBox="1"/>
          <p:nvPr>
            <p:ph idx="4" type="subTitle"/>
          </p:nvPr>
        </p:nvSpPr>
        <p:spPr>
          <a:xfrm>
            <a:off x="6284471"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650" name="Google Shape;650;p64"/>
          <p:cNvSpPr txBox="1"/>
          <p:nvPr>
            <p:ph idx="5" type="body"/>
          </p:nvPr>
        </p:nvSpPr>
        <p:spPr>
          <a:xfrm>
            <a:off x="3282093"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651" name="Google Shape;651;p64"/>
          <p:cNvSpPr txBox="1"/>
          <p:nvPr>
            <p:ph idx="6" type="body"/>
          </p:nvPr>
        </p:nvSpPr>
        <p:spPr>
          <a:xfrm>
            <a:off x="6284471"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652" name="Google Shape;652;p64"/>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653" name="Google Shape;653;p6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54" name="Google Shape;654;p64"/>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1">
  <p:cSld name="CUSTOM">
    <p:spTree>
      <p:nvGrpSpPr>
        <p:cNvPr id="655" name="Shape 655"/>
        <p:cNvGrpSpPr/>
        <p:nvPr/>
      </p:nvGrpSpPr>
      <p:grpSpPr>
        <a:xfrm>
          <a:off x="0" y="0"/>
          <a:ext cx="0" cy="0"/>
          <a:chOff x="0" y="0"/>
          <a:chExt cx="0" cy="0"/>
        </a:xfrm>
      </p:grpSpPr>
      <p:sp>
        <p:nvSpPr>
          <p:cNvPr id="656" name="Google Shape;656;p65"/>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7" name="Google Shape;657;p6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58" name="Google Shape;658;p65"/>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9" name="Google Shape;659;p65"/>
          <p:cNvSpPr/>
          <p:nvPr/>
        </p:nvSpPr>
        <p:spPr>
          <a:xfrm>
            <a:off x="233800" y="1914300"/>
            <a:ext cx="86841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60" name="Google Shape;660;p65"/>
          <p:cNvSpPr/>
          <p:nvPr/>
        </p:nvSpPr>
        <p:spPr>
          <a:xfrm>
            <a:off x="235246" y="1657525"/>
            <a:ext cx="86841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61" name="Google Shape;661;p65"/>
          <p:cNvSpPr txBox="1"/>
          <p:nvPr>
            <p:ph idx="2" type="body"/>
          </p:nvPr>
        </p:nvSpPr>
        <p:spPr>
          <a:xfrm>
            <a:off x="365711" y="162602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662" name="Google Shape;662;p65"/>
          <p:cNvSpPr txBox="1"/>
          <p:nvPr>
            <p:ph idx="3" type="body"/>
          </p:nvPr>
        </p:nvSpPr>
        <p:spPr>
          <a:xfrm>
            <a:off x="365711" y="203884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2">
  <p:cSld name="CUSTOM_1">
    <p:spTree>
      <p:nvGrpSpPr>
        <p:cNvPr id="663" name="Shape 663"/>
        <p:cNvGrpSpPr/>
        <p:nvPr/>
      </p:nvGrpSpPr>
      <p:grpSpPr>
        <a:xfrm>
          <a:off x="0" y="0"/>
          <a:ext cx="0" cy="0"/>
          <a:chOff x="0" y="0"/>
          <a:chExt cx="0" cy="0"/>
        </a:xfrm>
      </p:grpSpPr>
      <p:sp>
        <p:nvSpPr>
          <p:cNvPr id="664" name="Google Shape;664;p66"/>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5" name="Google Shape;665;p6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66" name="Google Shape;666;p66"/>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7" name="Google Shape;667;p66"/>
          <p:cNvSpPr/>
          <p:nvPr/>
        </p:nvSpPr>
        <p:spPr>
          <a:xfrm>
            <a:off x="233800" y="1914300"/>
            <a:ext cx="43407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68" name="Google Shape;668;p66"/>
          <p:cNvSpPr/>
          <p:nvPr/>
        </p:nvSpPr>
        <p:spPr>
          <a:xfrm>
            <a:off x="235254" y="1657536"/>
            <a:ext cx="43407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69" name="Google Shape;669;p66"/>
          <p:cNvSpPr txBox="1"/>
          <p:nvPr>
            <p:ph idx="2" type="body"/>
          </p:nvPr>
        </p:nvSpPr>
        <p:spPr>
          <a:xfrm>
            <a:off x="366975"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670" name="Google Shape;670;p66"/>
          <p:cNvSpPr txBox="1"/>
          <p:nvPr>
            <p:ph idx="3" type="body"/>
          </p:nvPr>
        </p:nvSpPr>
        <p:spPr>
          <a:xfrm>
            <a:off x="366975"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671" name="Google Shape;671;p66"/>
          <p:cNvSpPr/>
          <p:nvPr/>
        </p:nvSpPr>
        <p:spPr>
          <a:xfrm>
            <a:off x="4573172" y="1914300"/>
            <a:ext cx="43407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72" name="Google Shape;672;p66"/>
          <p:cNvSpPr/>
          <p:nvPr/>
        </p:nvSpPr>
        <p:spPr>
          <a:xfrm>
            <a:off x="4574619" y="1657536"/>
            <a:ext cx="43407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73" name="Google Shape;673;p66"/>
          <p:cNvSpPr txBox="1"/>
          <p:nvPr>
            <p:ph idx="4" type="body"/>
          </p:nvPr>
        </p:nvSpPr>
        <p:spPr>
          <a:xfrm>
            <a:off x="4706339"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674" name="Google Shape;674;p66"/>
          <p:cNvSpPr txBox="1"/>
          <p:nvPr>
            <p:ph idx="5" type="body"/>
          </p:nvPr>
        </p:nvSpPr>
        <p:spPr>
          <a:xfrm>
            <a:off x="4706339"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accent2"/>
        </a:solidFill>
      </p:bgPr>
    </p:bg>
    <p:spTree>
      <p:nvGrpSpPr>
        <p:cNvPr id="675" name="Shape 675"/>
        <p:cNvGrpSpPr/>
        <p:nvPr/>
      </p:nvGrpSpPr>
      <p:grpSpPr>
        <a:xfrm>
          <a:off x="0" y="0"/>
          <a:ext cx="0" cy="0"/>
          <a:chOff x="0" y="0"/>
          <a:chExt cx="0" cy="0"/>
        </a:xfrm>
      </p:grpSpPr>
      <p:sp>
        <p:nvSpPr>
          <p:cNvPr id="676" name="Google Shape;676;p67"/>
          <p:cNvSpPr/>
          <p:nvPr/>
        </p:nvSpPr>
        <p:spPr>
          <a:xfrm>
            <a:off x="81650" y="4860025"/>
            <a:ext cx="8776500" cy="231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677" name="Google Shape;677;p67"/>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678" name="Google Shape;678;p6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79" name="Google Shape;679;p67"/>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680" name="Google Shape;680;p67"/>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
        <p:nvSpPr>
          <p:cNvPr id="681" name="Google Shape;681;p67"/>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solidFill>
                  <a:schemeClr val="dk1"/>
                </a:solidFill>
              </a:defRPr>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4"/>
        </a:solidFill>
      </p:bgPr>
    </p:bg>
    <p:spTree>
      <p:nvGrpSpPr>
        <p:cNvPr id="682" name="Shape 682"/>
        <p:cNvGrpSpPr/>
        <p:nvPr/>
      </p:nvGrpSpPr>
      <p:grpSpPr>
        <a:xfrm>
          <a:off x="0" y="0"/>
          <a:ext cx="0" cy="0"/>
          <a:chOff x="0" y="0"/>
          <a:chExt cx="0" cy="0"/>
        </a:xfrm>
      </p:grpSpPr>
      <p:sp>
        <p:nvSpPr>
          <p:cNvPr id="683" name="Google Shape;683;p68"/>
          <p:cNvSpPr/>
          <p:nvPr/>
        </p:nvSpPr>
        <p:spPr>
          <a:xfrm>
            <a:off x="7321450" y="4800600"/>
            <a:ext cx="908400" cy="239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684" name="Google Shape;684;p68"/>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685" name="Google Shape;685;p6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86" name="Google Shape;686;p68"/>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a:ea typeface="Inter"/>
                <a:cs typeface="Inter"/>
                <a:sym typeface="Inter"/>
              </a:rPr>
              <a:t>©2024 Databricks Inc. — All rights reserved</a:t>
            </a:r>
            <a:endParaRPr b="0" i="0" sz="800" u="none" cap="none" strike="noStrike">
              <a:solidFill>
                <a:schemeClr val="lt1"/>
              </a:solidFill>
              <a:latin typeface="Inter"/>
              <a:ea typeface="Inter"/>
              <a:cs typeface="Inter"/>
              <a:sym typeface="Inter"/>
            </a:endParaRPr>
          </a:p>
        </p:txBody>
      </p:sp>
      <p:pic>
        <p:nvPicPr>
          <p:cNvPr id="687" name="Google Shape;687;p68"/>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
        <p:nvSpPr>
          <p:cNvPr id="688" name="Google Shape;688;p68"/>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689" name="Shape 689"/>
        <p:cNvGrpSpPr/>
        <p:nvPr/>
      </p:nvGrpSpPr>
      <p:grpSpPr>
        <a:xfrm>
          <a:off x="0" y="0"/>
          <a:ext cx="0" cy="0"/>
          <a:chOff x="0" y="0"/>
          <a:chExt cx="0" cy="0"/>
        </a:xfrm>
      </p:grpSpPr>
      <p:sp>
        <p:nvSpPr>
          <p:cNvPr id="690" name="Google Shape;690;p69"/>
          <p:cNvSpPr/>
          <p:nvPr/>
        </p:nvSpPr>
        <p:spPr>
          <a:xfrm>
            <a:off x="228589" y="1369225"/>
            <a:ext cx="41673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91" name="Google Shape;691;p69"/>
          <p:cNvSpPr txBox="1"/>
          <p:nvPr>
            <p:ph idx="1" type="body"/>
          </p:nvPr>
        </p:nvSpPr>
        <p:spPr>
          <a:xfrm>
            <a:off x="5305616" y="1554956"/>
            <a:ext cx="3342900" cy="32337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solidFill>
                  <a:schemeClr val="lt1"/>
                </a:solidFill>
              </a:defRPr>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692" name="Google Shape;692;p69"/>
          <p:cNvSpPr txBox="1"/>
          <p:nvPr>
            <p:ph idx="2" type="body"/>
          </p:nvPr>
        </p:nvSpPr>
        <p:spPr>
          <a:xfrm>
            <a:off x="329497"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304800" lvl="1" marL="9144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693" name="Google Shape;693;p69"/>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694" name="Google Shape;694;p6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95" name="Google Shape;695;p69"/>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696" name="Shape 696"/>
        <p:cNvGrpSpPr/>
        <p:nvPr/>
      </p:nvGrpSpPr>
      <p:grpSpPr>
        <a:xfrm>
          <a:off x="0" y="0"/>
          <a:ext cx="0" cy="0"/>
          <a:chOff x="0" y="0"/>
          <a:chExt cx="0" cy="0"/>
        </a:xfrm>
      </p:grpSpPr>
      <p:sp>
        <p:nvSpPr>
          <p:cNvPr id="697" name="Google Shape;697;p70"/>
          <p:cNvSpPr/>
          <p:nvPr/>
        </p:nvSpPr>
        <p:spPr>
          <a:xfrm>
            <a:off x="4481422" y="1369225"/>
            <a:ext cx="41673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698" name="Google Shape;698;p70"/>
          <p:cNvSpPr txBox="1"/>
          <p:nvPr>
            <p:ph idx="1" type="body"/>
          </p:nvPr>
        </p:nvSpPr>
        <p:spPr>
          <a:xfrm>
            <a:off x="231325" y="1554956"/>
            <a:ext cx="32670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solidFill>
                  <a:schemeClr val="lt1"/>
                </a:solidFill>
              </a:defRPr>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699" name="Google Shape;699;p70"/>
          <p:cNvSpPr txBox="1"/>
          <p:nvPr>
            <p:ph idx="2" type="body"/>
          </p:nvPr>
        </p:nvSpPr>
        <p:spPr>
          <a:xfrm>
            <a:off x="4598115" y="1567217"/>
            <a:ext cx="39339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304800" lvl="1" marL="9144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700" name="Google Shape;700;p70"/>
          <p:cNvSpPr txBox="1"/>
          <p:nvPr>
            <p:ph type="title"/>
          </p:nvPr>
        </p:nvSpPr>
        <p:spPr>
          <a:xfrm>
            <a:off x="228589"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701" name="Google Shape;701;p7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02" name="Google Shape;702;p70"/>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703" name="Shape 703"/>
        <p:cNvGrpSpPr/>
        <p:nvPr/>
      </p:nvGrpSpPr>
      <p:grpSpPr>
        <a:xfrm>
          <a:off x="0" y="0"/>
          <a:ext cx="0" cy="0"/>
          <a:chOff x="0" y="0"/>
          <a:chExt cx="0" cy="0"/>
        </a:xfrm>
      </p:grpSpPr>
      <p:sp>
        <p:nvSpPr>
          <p:cNvPr id="704" name="Google Shape;704;p71"/>
          <p:cNvSpPr/>
          <p:nvPr/>
        </p:nvSpPr>
        <p:spPr>
          <a:xfrm>
            <a:off x="228600" y="1369225"/>
            <a:ext cx="86841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705" name="Google Shape;705;p71"/>
          <p:cNvSpPr txBox="1"/>
          <p:nvPr>
            <p:ph idx="1" type="body"/>
          </p:nvPr>
        </p:nvSpPr>
        <p:spPr>
          <a:xfrm>
            <a:off x="410475" y="1491625"/>
            <a:ext cx="83187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292100" lvl="1" marL="914400" marR="0" rtl="0" algn="l">
              <a:lnSpc>
                <a:spcPct val="115000"/>
              </a:lnSpc>
              <a:spcBef>
                <a:spcPts val="400"/>
              </a:spcBef>
              <a:spcAft>
                <a:spcPts val="0"/>
              </a:spcAft>
              <a:buSzPts val="1000"/>
              <a:buFont typeface="Inter"/>
              <a:buChar char="•"/>
              <a:defRPr i="0" sz="1300" u="none" cap="none" strike="noStrike">
                <a:latin typeface="Inter"/>
                <a:ea typeface="Inter"/>
                <a:cs typeface="Inter"/>
                <a:sym typeface="Inter"/>
              </a:defRPr>
            </a:lvl2pPr>
            <a:lvl3pPr indent="-311150" lvl="2" marL="1371600" marR="0" rtl="0" algn="l">
              <a:lnSpc>
                <a:spcPct val="115000"/>
              </a:lnSpc>
              <a:spcBef>
                <a:spcPts val="400"/>
              </a:spcBef>
              <a:spcAft>
                <a:spcPts val="0"/>
              </a:spcAft>
              <a:buSzPts val="1300"/>
              <a:buFont typeface="Inter"/>
              <a:buChar char="•"/>
              <a:defRPr i="0" sz="1300" u="none" cap="none" strike="noStrike">
                <a:latin typeface="Inter"/>
                <a:ea typeface="Inter"/>
                <a:cs typeface="Inter"/>
                <a:sym typeface="Inter"/>
              </a:defRPr>
            </a:lvl3pPr>
            <a:lvl4pPr indent="-304800" lvl="3" marL="18288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4pPr>
            <a:lvl5pPr indent="-298450" lvl="4" marL="2286000" marR="0" rtl="0" algn="l">
              <a:lnSpc>
                <a:spcPct val="115000"/>
              </a:lnSpc>
              <a:spcBef>
                <a:spcPts val="400"/>
              </a:spcBef>
              <a:spcAft>
                <a:spcPts val="0"/>
              </a:spcAft>
              <a:buSzPts val="1100"/>
              <a:buFont typeface="Inter"/>
              <a:buChar char="•"/>
              <a:defRPr i="0" sz="11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706" name="Google Shape;706;p71"/>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707" name="Google Shape;707;p7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08" name="Google Shape;708;p71"/>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0">
  <p:cSld name="1_3 Title Slide B - Light_1_2_1">
    <p:spTree>
      <p:nvGrpSpPr>
        <p:cNvPr id="709" name="Shape 709"/>
        <p:cNvGrpSpPr/>
        <p:nvPr/>
      </p:nvGrpSpPr>
      <p:grpSpPr>
        <a:xfrm>
          <a:off x="0" y="0"/>
          <a:ext cx="0" cy="0"/>
          <a:chOff x="0" y="0"/>
          <a:chExt cx="0" cy="0"/>
        </a:xfrm>
      </p:grpSpPr>
      <p:sp>
        <p:nvSpPr>
          <p:cNvPr id="710" name="Google Shape;710;p72"/>
          <p:cNvSpPr txBox="1"/>
          <p:nvPr>
            <p:ph type="ctrTitle"/>
          </p:nvPr>
        </p:nvSpPr>
        <p:spPr>
          <a:xfrm>
            <a:off x="228589" y="1719150"/>
            <a:ext cx="3252600" cy="1790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711" name="Google Shape;711;p7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712" name="Shape 712"/>
        <p:cNvGrpSpPr/>
        <p:nvPr/>
      </p:nvGrpSpPr>
      <p:grpSpPr>
        <a:xfrm>
          <a:off x="0" y="0"/>
          <a:ext cx="0" cy="0"/>
          <a:chOff x="0" y="0"/>
          <a:chExt cx="0" cy="0"/>
        </a:xfrm>
      </p:grpSpPr>
      <p:sp>
        <p:nvSpPr>
          <p:cNvPr id="713" name="Google Shape;713;p7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714" name="Google Shape;714;p73"/>
          <p:cNvPicPr preferRelativeResize="0"/>
          <p:nvPr/>
        </p:nvPicPr>
        <p:blipFill rotWithShape="1">
          <a:blip r:embed="rId2">
            <a:alphaModFix/>
          </a:blip>
          <a:srcRect b="0" l="0" r="0" t="0"/>
          <a:stretch/>
        </p:blipFill>
        <p:spPr>
          <a:xfrm>
            <a:off x="228599" y="228600"/>
            <a:ext cx="8684626" cy="74182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_1">
    <p:bg>
      <p:bgPr>
        <a:solidFill>
          <a:schemeClr val="lt1"/>
        </a:solidFill>
      </p:bgPr>
    </p:bg>
    <p:spTree>
      <p:nvGrpSpPr>
        <p:cNvPr id="715" name="Shape 715"/>
        <p:cNvGrpSpPr/>
        <p:nvPr/>
      </p:nvGrpSpPr>
      <p:grpSpPr>
        <a:xfrm>
          <a:off x="0" y="0"/>
          <a:ext cx="0" cy="0"/>
          <a:chOff x="0" y="0"/>
          <a:chExt cx="0" cy="0"/>
        </a:xfrm>
      </p:grpSpPr>
      <p:sp>
        <p:nvSpPr>
          <p:cNvPr id="716" name="Google Shape;716;p74"/>
          <p:cNvSpPr txBox="1"/>
          <p:nvPr>
            <p:ph idx="1" type="subTitle"/>
          </p:nvPr>
        </p:nvSpPr>
        <p:spPr>
          <a:xfrm>
            <a:off x="231326"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717" name="Google Shape;717;p74"/>
          <p:cNvSpPr txBox="1"/>
          <p:nvPr>
            <p:ph idx="2" type="subTitle"/>
          </p:nvPr>
        </p:nvSpPr>
        <p:spPr>
          <a:xfrm>
            <a:off x="3320277"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718" name="Google Shape;718;p74"/>
          <p:cNvSpPr txBox="1"/>
          <p:nvPr>
            <p:ph idx="3" type="subTitle"/>
          </p:nvPr>
        </p:nvSpPr>
        <p:spPr>
          <a:xfrm>
            <a:off x="6315229" y="2344977"/>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719" name="Google Shape;719;p74"/>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720" name="Google Shape;720;p74"/>
          <p:cNvSpPr txBox="1"/>
          <p:nvPr>
            <p:ph idx="4" type="body"/>
          </p:nvPr>
        </p:nvSpPr>
        <p:spPr>
          <a:xfrm>
            <a:off x="231327"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21" name="Google Shape;721;p74"/>
          <p:cNvSpPr txBox="1"/>
          <p:nvPr>
            <p:ph idx="5" type="body"/>
          </p:nvPr>
        </p:nvSpPr>
        <p:spPr>
          <a:xfrm>
            <a:off x="3320278"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22" name="Google Shape;722;p74"/>
          <p:cNvSpPr txBox="1"/>
          <p:nvPr>
            <p:ph idx="6" type="body"/>
          </p:nvPr>
        </p:nvSpPr>
        <p:spPr>
          <a:xfrm>
            <a:off x="6315229"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23" name="Google Shape;723;p7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24" name="Google Shape;724;p74"/>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725" name="Google Shape;725;p74"/>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26" name="Google Shape;726;p74"/>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727" name="Google Shape;727;p74"/>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_1">
    <p:bg>
      <p:bgPr>
        <a:solidFill>
          <a:schemeClr val="lt1"/>
        </a:solidFill>
      </p:bgPr>
    </p:bg>
    <p:spTree>
      <p:nvGrpSpPr>
        <p:cNvPr id="728" name="Shape 728"/>
        <p:cNvGrpSpPr/>
        <p:nvPr/>
      </p:nvGrpSpPr>
      <p:grpSpPr>
        <a:xfrm>
          <a:off x="0" y="0"/>
          <a:ext cx="0" cy="0"/>
          <a:chOff x="0" y="0"/>
          <a:chExt cx="0" cy="0"/>
        </a:xfrm>
      </p:grpSpPr>
      <p:sp>
        <p:nvSpPr>
          <p:cNvPr id="729" name="Google Shape;729;p75"/>
          <p:cNvSpPr/>
          <p:nvPr/>
        </p:nvSpPr>
        <p:spPr>
          <a:xfrm>
            <a:off x="60207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730" name="Google Shape;730;p75"/>
          <p:cNvSpPr/>
          <p:nvPr/>
        </p:nvSpPr>
        <p:spPr>
          <a:xfrm>
            <a:off x="31260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731" name="Google Shape;731;p75"/>
          <p:cNvSpPr/>
          <p:nvPr/>
        </p:nvSpPr>
        <p:spPr>
          <a:xfrm>
            <a:off x="2313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732" name="Google Shape;732;p75"/>
          <p:cNvSpPr txBox="1"/>
          <p:nvPr>
            <p:ph idx="1" type="body"/>
          </p:nvPr>
        </p:nvSpPr>
        <p:spPr>
          <a:xfrm>
            <a:off x="287391"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733" name="Google Shape;733;p75"/>
          <p:cNvSpPr txBox="1"/>
          <p:nvPr>
            <p:ph idx="2" type="body"/>
          </p:nvPr>
        </p:nvSpPr>
        <p:spPr>
          <a:xfrm>
            <a:off x="3211292"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734" name="Google Shape;734;p75"/>
          <p:cNvSpPr txBox="1"/>
          <p:nvPr>
            <p:ph idx="3" type="body"/>
          </p:nvPr>
        </p:nvSpPr>
        <p:spPr>
          <a:xfrm>
            <a:off x="6106046"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735" name="Google Shape;735;p75"/>
          <p:cNvSpPr txBox="1"/>
          <p:nvPr>
            <p:ph idx="4" type="subTitle"/>
          </p:nvPr>
        </p:nvSpPr>
        <p:spPr>
          <a:xfrm>
            <a:off x="30737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736" name="Google Shape;736;p75"/>
          <p:cNvSpPr txBox="1"/>
          <p:nvPr>
            <p:ph idx="5" type="subTitle"/>
          </p:nvPr>
        </p:nvSpPr>
        <p:spPr>
          <a:xfrm>
            <a:off x="3221336"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737" name="Google Shape;737;p75"/>
          <p:cNvSpPr txBox="1"/>
          <p:nvPr>
            <p:ph idx="6" type="subTitle"/>
          </p:nvPr>
        </p:nvSpPr>
        <p:spPr>
          <a:xfrm>
            <a:off x="611609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738" name="Google Shape;738;p75"/>
          <p:cNvSpPr txBox="1"/>
          <p:nvPr>
            <p:ph type="title"/>
          </p:nvPr>
        </p:nvSpPr>
        <p:spPr>
          <a:xfrm>
            <a:off x="231314" y="229975"/>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739" name="Google Shape;739;p7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40" name="Google Shape;740;p75"/>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741" name="Google Shape;741;p75"/>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42" name="Google Shape;742;p75"/>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743" name="Google Shape;743;p75"/>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_1">
    <p:bg>
      <p:bgPr>
        <a:solidFill>
          <a:schemeClr val="lt1"/>
        </a:solidFill>
      </p:bgPr>
    </p:bg>
    <p:spTree>
      <p:nvGrpSpPr>
        <p:cNvPr id="744" name="Shape 744"/>
        <p:cNvGrpSpPr/>
        <p:nvPr/>
      </p:nvGrpSpPr>
      <p:grpSpPr>
        <a:xfrm>
          <a:off x="0" y="0"/>
          <a:ext cx="0" cy="0"/>
          <a:chOff x="0" y="0"/>
          <a:chExt cx="0" cy="0"/>
        </a:xfrm>
      </p:grpSpPr>
      <p:sp>
        <p:nvSpPr>
          <p:cNvPr id="745" name="Google Shape;745;p76"/>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746" name="Google Shape;746;p7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47" name="Google Shape;747;p76"/>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48" name="Google Shape;748;p76"/>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dk1"/>
              </a:buClr>
              <a:buSzPts val="1500"/>
              <a:buNone/>
              <a:defRPr b="1" sz="1500">
                <a:solidFill>
                  <a:schemeClr val="dk1"/>
                </a:solidFill>
              </a:defRPr>
            </a:lvl1pPr>
            <a:lvl2pPr lvl="1" rtl="0" algn="l">
              <a:lnSpc>
                <a:spcPct val="100000"/>
              </a:lnSpc>
              <a:spcBef>
                <a:spcPts val="400"/>
              </a:spcBef>
              <a:spcAft>
                <a:spcPts val="0"/>
              </a:spcAft>
              <a:buClr>
                <a:schemeClr val="dk1"/>
              </a:buClr>
              <a:buSzPts val="1500"/>
              <a:buNone/>
              <a:defRPr>
                <a:solidFill>
                  <a:schemeClr val="dk1"/>
                </a:solidFill>
              </a:defRPr>
            </a:lvl2pPr>
            <a:lvl3pPr lvl="2" rtl="0" algn="l">
              <a:lnSpc>
                <a:spcPct val="100000"/>
              </a:lnSpc>
              <a:spcBef>
                <a:spcPts val="400"/>
              </a:spcBef>
              <a:spcAft>
                <a:spcPts val="0"/>
              </a:spcAft>
              <a:buClr>
                <a:schemeClr val="dk1"/>
              </a:buClr>
              <a:buSzPts val="1200"/>
              <a:buNone/>
              <a:defRPr>
                <a:solidFill>
                  <a:schemeClr val="dk1"/>
                </a:solidFill>
              </a:defRPr>
            </a:lvl3pPr>
            <a:lvl4pPr lvl="3" rtl="0" algn="l">
              <a:lnSpc>
                <a:spcPct val="100000"/>
              </a:lnSpc>
              <a:spcBef>
                <a:spcPts val="400"/>
              </a:spcBef>
              <a:spcAft>
                <a:spcPts val="0"/>
              </a:spcAft>
              <a:buClr>
                <a:schemeClr val="dk1"/>
              </a:buClr>
              <a:buSzPts val="1200"/>
              <a:buNone/>
              <a:defRPr>
                <a:solidFill>
                  <a:schemeClr val="dk1"/>
                </a:solidFill>
              </a:defRPr>
            </a:lvl4pPr>
            <a:lvl5pPr lvl="4" rtl="0" algn="l">
              <a:lnSpc>
                <a:spcPct val="100000"/>
              </a:lnSpc>
              <a:spcBef>
                <a:spcPts val="400"/>
              </a:spcBef>
              <a:spcAft>
                <a:spcPts val="0"/>
              </a:spcAft>
              <a:buClr>
                <a:schemeClr val="dk1"/>
              </a:buClr>
              <a:buSzPts val="1200"/>
              <a:buNone/>
              <a:defRPr>
                <a:solidFill>
                  <a:schemeClr val="dk1"/>
                </a:solidFill>
              </a:defRPr>
            </a:lvl5pPr>
            <a:lvl6pPr lvl="5" rtl="0" algn="l">
              <a:lnSpc>
                <a:spcPct val="100000"/>
              </a:lnSpc>
              <a:spcBef>
                <a:spcPts val="400"/>
              </a:spcBef>
              <a:spcAft>
                <a:spcPts val="0"/>
              </a:spcAft>
              <a:buClr>
                <a:schemeClr val="dk1"/>
              </a:buClr>
              <a:buSzPts val="1200"/>
              <a:buNone/>
              <a:defRPr>
                <a:solidFill>
                  <a:schemeClr val="dk1"/>
                </a:solidFill>
              </a:defRPr>
            </a:lvl6pPr>
            <a:lvl7pPr lvl="6" rtl="0" algn="l">
              <a:lnSpc>
                <a:spcPct val="100000"/>
              </a:lnSpc>
              <a:spcBef>
                <a:spcPts val="400"/>
              </a:spcBef>
              <a:spcAft>
                <a:spcPts val="0"/>
              </a:spcAft>
              <a:buClr>
                <a:schemeClr val="dk1"/>
              </a:buClr>
              <a:buSzPts val="1200"/>
              <a:buNone/>
              <a:defRPr>
                <a:solidFill>
                  <a:schemeClr val="dk1"/>
                </a:solidFill>
              </a:defRPr>
            </a:lvl7pPr>
            <a:lvl8pPr lvl="7" rtl="0" algn="l">
              <a:lnSpc>
                <a:spcPct val="100000"/>
              </a:lnSpc>
              <a:spcBef>
                <a:spcPts val="400"/>
              </a:spcBef>
              <a:spcAft>
                <a:spcPts val="0"/>
              </a:spcAft>
              <a:buClr>
                <a:schemeClr val="dk1"/>
              </a:buClr>
              <a:buSzPts val="1200"/>
              <a:buNone/>
              <a:defRPr>
                <a:solidFill>
                  <a:schemeClr val="dk1"/>
                </a:solidFill>
              </a:defRPr>
            </a:lvl8pPr>
            <a:lvl9pPr lvl="8" rtl="0" algn="l">
              <a:lnSpc>
                <a:spcPct val="100000"/>
              </a:lnSpc>
              <a:spcBef>
                <a:spcPts val="400"/>
              </a:spcBef>
              <a:spcAft>
                <a:spcPts val="0"/>
              </a:spcAft>
              <a:buClr>
                <a:schemeClr val="dk1"/>
              </a:buClr>
              <a:buSzPts val="1200"/>
              <a:buNone/>
              <a:defRPr>
                <a:solidFill>
                  <a:schemeClr val="dk1"/>
                </a:solidFill>
              </a:defRPr>
            </a:lvl9pPr>
          </a:lstStyle>
          <a:p/>
        </p:txBody>
      </p:sp>
      <p:sp>
        <p:nvSpPr>
          <p:cNvPr id="749" name="Google Shape;749;p76"/>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dk1"/>
              </a:buClr>
              <a:buSzPts val="1500"/>
              <a:buNone/>
              <a:defRPr b="1" sz="1500">
                <a:solidFill>
                  <a:schemeClr val="dk1"/>
                </a:solidFill>
              </a:defRPr>
            </a:lvl1pPr>
            <a:lvl2pPr lvl="1" rtl="0" algn="l">
              <a:lnSpc>
                <a:spcPct val="100000"/>
              </a:lnSpc>
              <a:spcBef>
                <a:spcPts val="400"/>
              </a:spcBef>
              <a:spcAft>
                <a:spcPts val="0"/>
              </a:spcAft>
              <a:buClr>
                <a:schemeClr val="dk1"/>
              </a:buClr>
              <a:buSzPts val="1500"/>
              <a:buNone/>
              <a:defRPr>
                <a:solidFill>
                  <a:schemeClr val="dk1"/>
                </a:solidFill>
              </a:defRPr>
            </a:lvl2pPr>
            <a:lvl3pPr lvl="2" rtl="0" algn="l">
              <a:lnSpc>
                <a:spcPct val="100000"/>
              </a:lnSpc>
              <a:spcBef>
                <a:spcPts val="400"/>
              </a:spcBef>
              <a:spcAft>
                <a:spcPts val="0"/>
              </a:spcAft>
              <a:buClr>
                <a:schemeClr val="dk1"/>
              </a:buClr>
              <a:buSzPts val="1200"/>
              <a:buNone/>
              <a:defRPr>
                <a:solidFill>
                  <a:schemeClr val="dk1"/>
                </a:solidFill>
              </a:defRPr>
            </a:lvl3pPr>
            <a:lvl4pPr lvl="3" rtl="0" algn="l">
              <a:lnSpc>
                <a:spcPct val="100000"/>
              </a:lnSpc>
              <a:spcBef>
                <a:spcPts val="400"/>
              </a:spcBef>
              <a:spcAft>
                <a:spcPts val="0"/>
              </a:spcAft>
              <a:buClr>
                <a:schemeClr val="dk1"/>
              </a:buClr>
              <a:buSzPts val="1200"/>
              <a:buNone/>
              <a:defRPr>
                <a:solidFill>
                  <a:schemeClr val="dk1"/>
                </a:solidFill>
              </a:defRPr>
            </a:lvl4pPr>
            <a:lvl5pPr lvl="4" rtl="0" algn="l">
              <a:lnSpc>
                <a:spcPct val="100000"/>
              </a:lnSpc>
              <a:spcBef>
                <a:spcPts val="400"/>
              </a:spcBef>
              <a:spcAft>
                <a:spcPts val="0"/>
              </a:spcAft>
              <a:buClr>
                <a:schemeClr val="dk1"/>
              </a:buClr>
              <a:buSzPts val="1200"/>
              <a:buNone/>
              <a:defRPr>
                <a:solidFill>
                  <a:schemeClr val="dk1"/>
                </a:solidFill>
              </a:defRPr>
            </a:lvl5pPr>
            <a:lvl6pPr lvl="5" rtl="0" algn="l">
              <a:lnSpc>
                <a:spcPct val="100000"/>
              </a:lnSpc>
              <a:spcBef>
                <a:spcPts val="400"/>
              </a:spcBef>
              <a:spcAft>
                <a:spcPts val="0"/>
              </a:spcAft>
              <a:buClr>
                <a:schemeClr val="dk1"/>
              </a:buClr>
              <a:buSzPts val="1200"/>
              <a:buNone/>
              <a:defRPr>
                <a:solidFill>
                  <a:schemeClr val="dk1"/>
                </a:solidFill>
              </a:defRPr>
            </a:lvl6pPr>
            <a:lvl7pPr lvl="6" rtl="0" algn="l">
              <a:lnSpc>
                <a:spcPct val="100000"/>
              </a:lnSpc>
              <a:spcBef>
                <a:spcPts val="400"/>
              </a:spcBef>
              <a:spcAft>
                <a:spcPts val="0"/>
              </a:spcAft>
              <a:buClr>
                <a:schemeClr val="dk1"/>
              </a:buClr>
              <a:buSzPts val="1200"/>
              <a:buNone/>
              <a:defRPr>
                <a:solidFill>
                  <a:schemeClr val="dk1"/>
                </a:solidFill>
              </a:defRPr>
            </a:lvl7pPr>
            <a:lvl8pPr lvl="7" rtl="0" algn="l">
              <a:lnSpc>
                <a:spcPct val="100000"/>
              </a:lnSpc>
              <a:spcBef>
                <a:spcPts val="400"/>
              </a:spcBef>
              <a:spcAft>
                <a:spcPts val="0"/>
              </a:spcAft>
              <a:buClr>
                <a:schemeClr val="dk1"/>
              </a:buClr>
              <a:buSzPts val="1200"/>
              <a:buNone/>
              <a:defRPr>
                <a:solidFill>
                  <a:schemeClr val="dk1"/>
                </a:solidFill>
              </a:defRPr>
            </a:lvl8pPr>
            <a:lvl9pPr lvl="8" rtl="0" algn="l">
              <a:lnSpc>
                <a:spcPct val="100000"/>
              </a:lnSpc>
              <a:spcBef>
                <a:spcPts val="400"/>
              </a:spcBef>
              <a:spcAft>
                <a:spcPts val="0"/>
              </a:spcAft>
              <a:buClr>
                <a:schemeClr val="dk1"/>
              </a:buClr>
              <a:buSzPts val="1200"/>
              <a:buNone/>
              <a:defRPr>
                <a:solidFill>
                  <a:schemeClr val="dk1"/>
                </a:solidFill>
              </a:defRPr>
            </a:lvl9pPr>
          </a:lstStyle>
          <a:p/>
        </p:txBody>
      </p:sp>
      <p:sp>
        <p:nvSpPr>
          <p:cNvPr id="750" name="Google Shape;750;p76"/>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51" name="Google Shape;751;p76"/>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752" name="Google Shape;752;p76"/>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53" name="Google Shape;753;p76"/>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754" name="Google Shape;754;p76"/>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0 Content B - 2 Column w/ Icon Spot_1">
    <p:bg>
      <p:bgPr>
        <a:solidFill>
          <a:schemeClr val="lt1"/>
        </a:solidFill>
      </p:bgPr>
    </p:bg>
    <p:spTree>
      <p:nvGrpSpPr>
        <p:cNvPr id="755" name="Shape 755"/>
        <p:cNvGrpSpPr/>
        <p:nvPr/>
      </p:nvGrpSpPr>
      <p:grpSpPr>
        <a:xfrm>
          <a:off x="0" y="0"/>
          <a:ext cx="0" cy="0"/>
          <a:chOff x="0" y="0"/>
          <a:chExt cx="0" cy="0"/>
        </a:xfrm>
      </p:grpSpPr>
      <p:sp>
        <p:nvSpPr>
          <p:cNvPr id="756" name="Google Shape;756;p77"/>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757" name="Google Shape;757;p7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58" name="Google Shape;758;p77"/>
          <p:cNvSpPr txBox="1"/>
          <p:nvPr>
            <p:ph idx="1" type="body"/>
          </p:nvPr>
        </p:nvSpPr>
        <p:spPr>
          <a:xfrm>
            <a:off x="228600" y="2990175"/>
            <a:ext cx="42357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59" name="Google Shape;759;p77"/>
          <p:cNvSpPr txBox="1"/>
          <p:nvPr>
            <p:ph idx="2" type="body"/>
          </p:nvPr>
        </p:nvSpPr>
        <p:spPr>
          <a:xfrm>
            <a:off x="4698958" y="2990175"/>
            <a:ext cx="42138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60" name="Google Shape;760;p77"/>
          <p:cNvSpPr txBox="1"/>
          <p:nvPr>
            <p:ph idx="3" type="subTitle"/>
          </p:nvPr>
        </p:nvSpPr>
        <p:spPr>
          <a:xfrm>
            <a:off x="228600" y="2344975"/>
            <a:ext cx="4203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600"/>
              <a:buNone/>
              <a:defRPr b="1" sz="16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200"/>
              <a:buNone/>
              <a:defRPr>
                <a:solidFill>
                  <a:schemeClr val="dk1"/>
                </a:solidFill>
              </a:defRPr>
            </a:lvl3pPr>
            <a:lvl4pPr lvl="3" rtl="0" algn="l">
              <a:lnSpc>
                <a:spcPct val="115000"/>
              </a:lnSpc>
              <a:spcBef>
                <a:spcPts val="400"/>
              </a:spcBef>
              <a:spcAft>
                <a:spcPts val="0"/>
              </a:spcAft>
              <a:buClr>
                <a:schemeClr val="dk1"/>
              </a:buClr>
              <a:buSzPts val="1200"/>
              <a:buNone/>
              <a:defRPr>
                <a:solidFill>
                  <a:schemeClr val="dk1"/>
                </a:solidFill>
              </a:defRPr>
            </a:lvl4pPr>
            <a:lvl5pPr lvl="4" rtl="0" algn="l">
              <a:lnSpc>
                <a:spcPct val="115000"/>
              </a:lnSpc>
              <a:spcBef>
                <a:spcPts val="400"/>
              </a:spcBef>
              <a:spcAft>
                <a:spcPts val="0"/>
              </a:spcAft>
              <a:buClr>
                <a:schemeClr val="dk1"/>
              </a:buClr>
              <a:buSzPts val="1200"/>
              <a:buNone/>
              <a:defRPr>
                <a:solidFill>
                  <a:schemeClr val="dk1"/>
                </a:solidFill>
              </a:defRPr>
            </a:lvl5pPr>
            <a:lvl6pPr lvl="5" rtl="0" algn="l">
              <a:lnSpc>
                <a:spcPct val="115000"/>
              </a:lnSpc>
              <a:spcBef>
                <a:spcPts val="400"/>
              </a:spcBef>
              <a:spcAft>
                <a:spcPts val="0"/>
              </a:spcAft>
              <a:buClr>
                <a:schemeClr val="dk1"/>
              </a:buClr>
              <a:buSzPts val="1200"/>
              <a:buNone/>
              <a:defRPr>
                <a:solidFill>
                  <a:schemeClr val="dk1"/>
                </a:solidFill>
              </a:defRPr>
            </a:lvl6pPr>
            <a:lvl7pPr lvl="6" rtl="0" algn="l">
              <a:lnSpc>
                <a:spcPct val="115000"/>
              </a:lnSpc>
              <a:spcBef>
                <a:spcPts val="400"/>
              </a:spcBef>
              <a:spcAft>
                <a:spcPts val="0"/>
              </a:spcAft>
              <a:buClr>
                <a:schemeClr val="dk1"/>
              </a:buClr>
              <a:buSzPts val="1200"/>
              <a:buNone/>
              <a:defRPr>
                <a:solidFill>
                  <a:schemeClr val="dk1"/>
                </a:solidFill>
              </a:defRPr>
            </a:lvl7pPr>
            <a:lvl8pPr lvl="7" rtl="0" algn="l">
              <a:lnSpc>
                <a:spcPct val="115000"/>
              </a:lnSpc>
              <a:spcBef>
                <a:spcPts val="400"/>
              </a:spcBef>
              <a:spcAft>
                <a:spcPts val="0"/>
              </a:spcAft>
              <a:buClr>
                <a:schemeClr val="dk1"/>
              </a:buClr>
              <a:buSzPts val="1200"/>
              <a:buNone/>
              <a:defRPr>
                <a:solidFill>
                  <a:schemeClr val="dk1"/>
                </a:solidFill>
              </a:defRPr>
            </a:lvl8pPr>
            <a:lvl9pPr lvl="8" rtl="0" algn="l">
              <a:lnSpc>
                <a:spcPct val="115000"/>
              </a:lnSpc>
              <a:spcBef>
                <a:spcPts val="400"/>
              </a:spcBef>
              <a:spcAft>
                <a:spcPts val="0"/>
              </a:spcAft>
              <a:buClr>
                <a:schemeClr val="dk1"/>
              </a:buClr>
              <a:buSzPts val="1200"/>
              <a:buNone/>
              <a:defRPr>
                <a:solidFill>
                  <a:schemeClr val="dk1"/>
                </a:solidFill>
              </a:defRPr>
            </a:lvl9pPr>
          </a:lstStyle>
          <a:p/>
        </p:txBody>
      </p:sp>
      <p:sp>
        <p:nvSpPr>
          <p:cNvPr id="761" name="Google Shape;761;p77"/>
          <p:cNvSpPr txBox="1"/>
          <p:nvPr>
            <p:ph idx="4" type="subTitle"/>
          </p:nvPr>
        </p:nvSpPr>
        <p:spPr>
          <a:xfrm>
            <a:off x="4698958" y="2344975"/>
            <a:ext cx="41817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200"/>
              <a:buNone/>
              <a:defRPr>
                <a:solidFill>
                  <a:schemeClr val="dk1"/>
                </a:solidFill>
              </a:defRPr>
            </a:lvl3pPr>
            <a:lvl4pPr lvl="3" rtl="0" algn="l">
              <a:lnSpc>
                <a:spcPct val="115000"/>
              </a:lnSpc>
              <a:spcBef>
                <a:spcPts val="400"/>
              </a:spcBef>
              <a:spcAft>
                <a:spcPts val="0"/>
              </a:spcAft>
              <a:buClr>
                <a:schemeClr val="dk1"/>
              </a:buClr>
              <a:buSzPts val="1200"/>
              <a:buNone/>
              <a:defRPr>
                <a:solidFill>
                  <a:schemeClr val="dk1"/>
                </a:solidFill>
              </a:defRPr>
            </a:lvl4pPr>
            <a:lvl5pPr lvl="4" rtl="0" algn="l">
              <a:lnSpc>
                <a:spcPct val="115000"/>
              </a:lnSpc>
              <a:spcBef>
                <a:spcPts val="400"/>
              </a:spcBef>
              <a:spcAft>
                <a:spcPts val="0"/>
              </a:spcAft>
              <a:buClr>
                <a:schemeClr val="dk1"/>
              </a:buClr>
              <a:buSzPts val="1200"/>
              <a:buNone/>
              <a:defRPr>
                <a:solidFill>
                  <a:schemeClr val="dk1"/>
                </a:solidFill>
              </a:defRPr>
            </a:lvl5pPr>
            <a:lvl6pPr lvl="5" rtl="0" algn="l">
              <a:lnSpc>
                <a:spcPct val="115000"/>
              </a:lnSpc>
              <a:spcBef>
                <a:spcPts val="400"/>
              </a:spcBef>
              <a:spcAft>
                <a:spcPts val="0"/>
              </a:spcAft>
              <a:buClr>
                <a:schemeClr val="dk1"/>
              </a:buClr>
              <a:buSzPts val="1200"/>
              <a:buNone/>
              <a:defRPr>
                <a:solidFill>
                  <a:schemeClr val="dk1"/>
                </a:solidFill>
              </a:defRPr>
            </a:lvl6pPr>
            <a:lvl7pPr lvl="6" rtl="0" algn="l">
              <a:lnSpc>
                <a:spcPct val="115000"/>
              </a:lnSpc>
              <a:spcBef>
                <a:spcPts val="400"/>
              </a:spcBef>
              <a:spcAft>
                <a:spcPts val="0"/>
              </a:spcAft>
              <a:buClr>
                <a:schemeClr val="dk1"/>
              </a:buClr>
              <a:buSzPts val="1200"/>
              <a:buNone/>
              <a:defRPr>
                <a:solidFill>
                  <a:schemeClr val="dk1"/>
                </a:solidFill>
              </a:defRPr>
            </a:lvl7pPr>
            <a:lvl8pPr lvl="7" rtl="0" algn="l">
              <a:lnSpc>
                <a:spcPct val="115000"/>
              </a:lnSpc>
              <a:spcBef>
                <a:spcPts val="400"/>
              </a:spcBef>
              <a:spcAft>
                <a:spcPts val="0"/>
              </a:spcAft>
              <a:buClr>
                <a:schemeClr val="dk1"/>
              </a:buClr>
              <a:buSzPts val="1200"/>
              <a:buNone/>
              <a:defRPr>
                <a:solidFill>
                  <a:schemeClr val="dk1"/>
                </a:solidFill>
              </a:defRPr>
            </a:lvl8pPr>
            <a:lvl9pPr lvl="8" rtl="0" algn="l">
              <a:lnSpc>
                <a:spcPct val="115000"/>
              </a:lnSpc>
              <a:spcBef>
                <a:spcPts val="400"/>
              </a:spcBef>
              <a:spcAft>
                <a:spcPts val="0"/>
              </a:spcAft>
              <a:buClr>
                <a:schemeClr val="dk1"/>
              </a:buClr>
              <a:buSzPts val="1200"/>
              <a:buNone/>
              <a:defRPr>
                <a:solidFill>
                  <a:schemeClr val="dk1"/>
                </a:solidFill>
              </a:defRPr>
            </a:lvl9pPr>
          </a:lstStyle>
          <a:p/>
        </p:txBody>
      </p:sp>
      <p:sp>
        <p:nvSpPr>
          <p:cNvPr id="762" name="Google Shape;762;p77"/>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763" name="Google Shape;763;p77"/>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64" name="Google Shape;764;p77"/>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765" name="Google Shape;765;p77"/>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_1">
    <p:bg>
      <p:bgPr>
        <a:solidFill>
          <a:schemeClr val="lt1"/>
        </a:solidFill>
      </p:bgPr>
    </p:bg>
    <p:spTree>
      <p:nvGrpSpPr>
        <p:cNvPr id="766" name="Shape 766"/>
        <p:cNvGrpSpPr/>
        <p:nvPr/>
      </p:nvGrpSpPr>
      <p:grpSpPr>
        <a:xfrm>
          <a:off x="0" y="0"/>
          <a:ext cx="0" cy="0"/>
          <a:chOff x="0" y="0"/>
          <a:chExt cx="0" cy="0"/>
        </a:xfrm>
      </p:grpSpPr>
      <p:sp>
        <p:nvSpPr>
          <p:cNvPr id="767" name="Google Shape;767;p78"/>
          <p:cNvSpPr txBox="1"/>
          <p:nvPr>
            <p:ph idx="1" type="body"/>
          </p:nvPr>
        </p:nvSpPr>
        <p:spPr>
          <a:xfrm>
            <a:off x="228601" y="2119027"/>
            <a:ext cx="274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68" name="Google Shape;768;p78"/>
          <p:cNvSpPr txBox="1"/>
          <p:nvPr>
            <p:ph idx="2" type="subTitle"/>
          </p:nvPr>
        </p:nvSpPr>
        <p:spPr>
          <a:xfrm>
            <a:off x="228601" y="1477750"/>
            <a:ext cx="274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769" name="Google Shape;769;p78"/>
          <p:cNvSpPr txBox="1"/>
          <p:nvPr>
            <p:ph idx="3" type="subTitle"/>
          </p:nvPr>
        </p:nvSpPr>
        <p:spPr>
          <a:xfrm>
            <a:off x="3282093"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770" name="Google Shape;770;p78"/>
          <p:cNvSpPr txBox="1"/>
          <p:nvPr>
            <p:ph idx="4" type="subTitle"/>
          </p:nvPr>
        </p:nvSpPr>
        <p:spPr>
          <a:xfrm>
            <a:off x="6284471"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771" name="Google Shape;771;p78"/>
          <p:cNvSpPr txBox="1"/>
          <p:nvPr>
            <p:ph idx="5" type="body"/>
          </p:nvPr>
        </p:nvSpPr>
        <p:spPr>
          <a:xfrm>
            <a:off x="3282093"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72" name="Google Shape;772;p78"/>
          <p:cNvSpPr txBox="1"/>
          <p:nvPr>
            <p:ph idx="6" type="body"/>
          </p:nvPr>
        </p:nvSpPr>
        <p:spPr>
          <a:xfrm>
            <a:off x="6284471"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773" name="Google Shape;773;p78"/>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774" name="Google Shape;774;p7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75" name="Google Shape;775;p78"/>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776" name="Google Shape;776;p78"/>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77" name="Google Shape;777;p78"/>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778" name="Google Shape;778;p78"/>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1 1">
  <p:cSld name="CUSTOM_2">
    <p:bg>
      <p:bgPr>
        <a:solidFill>
          <a:schemeClr val="lt1"/>
        </a:solidFill>
      </p:bgPr>
    </p:bg>
    <p:spTree>
      <p:nvGrpSpPr>
        <p:cNvPr id="779" name="Shape 779"/>
        <p:cNvGrpSpPr/>
        <p:nvPr/>
      </p:nvGrpSpPr>
      <p:grpSpPr>
        <a:xfrm>
          <a:off x="0" y="0"/>
          <a:ext cx="0" cy="0"/>
          <a:chOff x="0" y="0"/>
          <a:chExt cx="0" cy="0"/>
        </a:xfrm>
      </p:grpSpPr>
      <p:sp>
        <p:nvSpPr>
          <p:cNvPr id="780" name="Google Shape;780;p79"/>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None/>
              <a:defRPr>
                <a:solidFill>
                  <a:schemeClr val="dk1"/>
                </a:solidFill>
              </a:defRPr>
            </a:lvl1pPr>
            <a:lvl2pPr lvl="1" rtl="0" algn="l">
              <a:lnSpc>
                <a:spcPct val="100000"/>
              </a:lnSpc>
              <a:spcBef>
                <a:spcPts val="0"/>
              </a:spcBef>
              <a:spcAft>
                <a:spcPts val="0"/>
              </a:spcAft>
              <a:buClr>
                <a:schemeClr val="dk1"/>
              </a:buClr>
              <a:buSzPts val="1100"/>
              <a:buNone/>
              <a:defRPr>
                <a:solidFill>
                  <a:schemeClr val="dk1"/>
                </a:solidFill>
              </a:defRPr>
            </a:lvl2pPr>
            <a:lvl3pPr lvl="2" rtl="0" algn="l">
              <a:lnSpc>
                <a:spcPct val="100000"/>
              </a:lnSpc>
              <a:spcBef>
                <a:spcPts val="0"/>
              </a:spcBef>
              <a:spcAft>
                <a:spcPts val="0"/>
              </a:spcAft>
              <a:buClr>
                <a:schemeClr val="dk1"/>
              </a:buClr>
              <a:buSzPts val="1100"/>
              <a:buNone/>
              <a:defRPr>
                <a:solidFill>
                  <a:schemeClr val="dk1"/>
                </a:solidFill>
              </a:defRPr>
            </a:lvl3pPr>
            <a:lvl4pPr lvl="3" rtl="0" algn="l">
              <a:lnSpc>
                <a:spcPct val="100000"/>
              </a:lnSpc>
              <a:spcBef>
                <a:spcPts val="0"/>
              </a:spcBef>
              <a:spcAft>
                <a:spcPts val="0"/>
              </a:spcAft>
              <a:buClr>
                <a:schemeClr val="dk1"/>
              </a:buClr>
              <a:buSzPts val="1100"/>
              <a:buNone/>
              <a:defRPr>
                <a:solidFill>
                  <a:schemeClr val="dk1"/>
                </a:solidFill>
              </a:defRPr>
            </a:lvl4pPr>
            <a:lvl5pPr lvl="4" rtl="0" algn="l">
              <a:lnSpc>
                <a:spcPct val="100000"/>
              </a:lnSpc>
              <a:spcBef>
                <a:spcPts val="0"/>
              </a:spcBef>
              <a:spcAft>
                <a:spcPts val="0"/>
              </a:spcAft>
              <a:buClr>
                <a:schemeClr val="dk1"/>
              </a:buClr>
              <a:buSzPts val="1100"/>
              <a:buNone/>
              <a:defRPr>
                <a:solidFill>
                  <a:schemeClr val="dk1"/>
                </a:solidFill>
              </a:defRPr>
            </a:lvl5pPr>
            <a:lvl6pPr lvl="5" rtl="0" algn="l">
              <a:lnSpc>
                <a:spcPct val="100000"/>
              </a:lnSpc>
              <a:spcBef>
                <a:spcPts val="0"/>
              </a:spcBef>
              <a:spcAft>
                <a:spcPts val="0"/>
              </a:spcAft>
              <a:buClr>
                <a:schemeClr val="dk1"/>
              </a:buClr>
              <a:buSzPts val="1100"/>
              <a:buNone/>
              <a:defRPr>
                <a:solidFill>
                  <a:schemeClr val="dk1"/>
                </a:solidFill>
              </a:defRPr>
            </a:lvl6pPr>
            <a:lvl7pPr lvl="6" rtl="0" algn="l">
              <a:lnSpc>
                <a:spcPct val="100000"/>
              </a:lnSpc>
              <a:spcBef>
                <a:spcPts val="0"/>
              </a:spcBef>
              <a:spcAft>
                <a:spcPts val="0"/>
              </a:spcAft>
              <a:buClr>
                <a:schemeClr val="dk1"/>
              </a:buClr>
              <a:buSzPts val="1100"/>
              <a:buNone/>
              <a:defRPr>
                <a:solidFill>
                  <a:schemeClr val="dk1"/>
                </a:solidFill>
              </a:defRPr>
            </a:lvl7pPr>
            <a:lvl8pPr lvl="7" rtl="0" algn="l">
              <a:lnSpc>
                <a:spcPct val="100000"/>
              </a:lnSpc>
              <a:spcBef>
                <a:spcPts val="0"/>
              </a:spcBef>
              <a:spcAft>
                <a:spcPts val="0"/>
              </a:spcAft>
              <a:buClr>
                <a:schemeClr val="dk1"/>
              </a:buClr>
              <a:buSzPts val="1100"/>
              <a:buNone/>
              <a:defRPr>
                <a:solidFill>
                  <a:schemeClr val="dk1"/>
                </a:solidFill>
              </a:defRPr>
            </a:lvl8pPr>
            <a:lvl9pPr lvl="8" rtl="0" algn="l">
              <a:lnSpc>
                <a:spcPct val="100000"/>
              </a:lnSpc>
              <a:spcBef>
                <a:spcPts val="0"/>
              </a:spcBef>
              <a:spcAft>
                <a:spcPts val="0"/>
              </a:spcAft>
              <a:buClr>
                <a:schemeClr val="dk1"/>
              </a:buClr>
              <a:buSzPts val="1100"/>
              <a:buNone/>
              <a:defRPr>
                <a:solidFill>
                  <a:schemeClr val="dk1"/>
                </a:solidFill>
              </a:defRPr>
            </a:lvl9pPr>
          </a:lstStyle>
          <a:p/>
        </p:txBody>
      </p:sp>
      <p:sp>
        <p:nvSpPr>
          <p:cNvPr id="781" name="Google Shape;781;p7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82" name="Google Shape;782;p79"/>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783" name="Google Shape;783;p79"/>
          <p:cNvSpPr/>
          <p:nvPr/>
        </p:nvSpPr>
        <p:spPr>
          <a:xfrm>
            <a:off x="233800" y="1914300"/>
            <a:ext cx="86841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784" name="Google Shape;784;p79"/>
          <p:cNvSpPr/>
          <p:nvPr/>
        </p:nvSpPr>
        <p:spPr>
          <a:xfrm>
            <a:off x="235246" y="1657525"/>
            <a:ext cx="86841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785" name="Google Shape;785;p79"/>
          <p:cNvSpPr txBox="1"/>
          <p:nvPr>
            <p:ph idx="2" type="body"/>
          </p:nvPr>
        </p:nvSpPr>
        <p:spPr>
          <a:xfrm>
            <a:off x="365711" y="162602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786" name="Google Shape;786;p79"/>
          <p:cNvSpPr txBox="1"/>
          <p:nvPr>
            <p:ph idx="3" type="body"/>
          </p:nvPr>
        </p:nvSpPr>
        <p:spPr>
          <a:xfrm>
            <a:off x="365711" y="203884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787" name="Google Shape;787;p79"/>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88" name="Google Shape;788;p79"/>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789" name="Google Shape;789;p79"/>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2 1">
  <p:cSld name="CUSTOM_1_1">
    <p:bg>
      <p:bgPr>
        <a:solidFill>
          <a:schemeClr val="lt1"/>
        </a:solidFill>
      </p:bgPr>
    </p:bg>
    <p:spTree>
      <p:nvGrpSpPr>
        <p:cNvPr id="790" name="Shape 790"/>
        <p:cNvGrpSpPr/>
        <p:nvPr/>
      </p:nvGrpSpPr>
      <p:grpSpPr>
        <a:xfrm>
          <a:off x="0" y="0"/>
          <a:ext cx="0" cy="0"/>
          <a:chOff x="0" y="0"/>
          <a:chExt cx="0" cy="0"/>
        </a:xfrm>
      </p:grpSpPr>
      <p:sp>
        <p:nvSpPr>
          <p:cNvPr id="791" name="Google Shape;791;p80"/>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None/>
              <a:defRPr>
                <a:solidFill>
                  <a:schemeClr val="dk1"/>
                </a:solidFill>
              </a:defRPr>
            </a:lvl1pPr>
            <a:lvl2pPr lvl="1" rtl="0" algn="l">
              <a:lnSpc>
                <a:spcPct val="100000"/>
              </a:lnSpc>
              <a:spcBef>
                <a:spcPts val="0"/>
              </a:spcBef>
              <a:spcAft>
                <a:spcPts val="0"/>
              </a:spcAft>
              <a:buClr>
                <a:schemeClr val="dk1"/>
              </a:buClr>
              <a:buSzPts val="1100"/>
              <a:buNone/>
              <a:defRPr>
                <a:solidFill>
                  <a:schemeClr val="dk1"/>
                </a:solidFill>
              </a:defRPr>
            </a:lvl2pPr>
            <a:lvl3pPr lvl="2" rtl="0" algn="l">
              <a:lnSpc>
                <a:spcPct val="100000"/>
              </a:lnSpc>
              <a:spcBef>
                <a:spcPts val="0"/>
              </a:spcBef>
              <a:spcAft>
                <a:spcPts val="0"/>
              </a:spcAft>
              <a:buClr>
                <a:schemeClr val="dk1"/>
              </a:buClr>
              <a:buSzPts val="1100"/>
              <a:buNone/>
              <a:defRPr>
                <a:solidFill>
                  <a:schemeClr val="dk1"/>
                </a:solidFill>
              </a:defRPr>
            </a:lvl3pPr>
            <a:lvl4pPr lvl="3" rtl="0" algn="l">
              <a:lnSpc>
                <a:spcPct val="100000"/>
              </a:lnSpc>
              <a:spcBef>
                <a:spcPts val="0"/>
              </a:spcBef>
              <a:spcAft>
                <a:spcPts val="0"/>
              </a:spcAft>
              <a:buClr>
                <a:schemeClr val="dk1"/>
              </a:buClr>
              <a:buSzPts val="1100"/>
              <a:buNone/>
              <a:defRPr>
                <a:solidFill>
                  <a:schemeClr val="dk1"/>
                </a:solidFill>
              </a:defRPr>
            </a:lvl4pPr>
            <a:lvl5pPr lvl="4" rtl="0" algn="l">
              <a:lnSpc>
                <a:spcPct val="100000"/>
              </a:lnSpc>
              <a:spcBef>
                <a:spcPts val="0"/>
              </a:spcBef>
              <a:spcAft>
                <a:spcPts val="0"/>
              </a:spcAft>
              <a:buClr>
                <a:schemeClr val="dk1"/>
              </a:buClr>
              <a:buSzPts val="1100"/>
              <a:buNone/>
              <a:defRPr>
                <a:solidFill>
                  <a:schemeClr val="dk1"/>
                </a:solidFill>
              </a:defRPr>
            </a:lvl5pPr>
            <a:lvl6pPr lvl="5" rtl="0" algn="l">
              <a:lnSpc>
                <a:spcPct val="100000"/>
              </a:lnSpc>
              <a:spcBef>
                <a:spcPts val="0"/>
              </a:spcBef>
              <a:spcAft>
                <a:spcPts val="0"/>
              </a:spcAft>
              <a:buClr>
                <a:schemeClr val="dk1"/>
              </a:buClr>
              <a:buSzPts val="1100"/>
              <a:buNone/>
              <a:defRPr>
                <a:solidFill>
                  <a:schemeClr val="dk1"/>
                </a:solidFill>
              </a:defRPr>
            </a:lvl6pPr>
            <a:lvl7pPr lvl="6" rtl="0" algn="l">
              <a:lnSpc>
                <a:spcPct val="100000"/>
              </a:lnSpc>
              <a:spcBef>
                <a:spcPts val="0"/>
              </a:spcBef>
              <a:spcAft>
                <a:spcPts val="0"/>
              </a:spcAft>
              <a:buClr>
                <a:schemeClr val="dk1"/>
              </a:buClr>
              <a:buSzPts val="1100"/>
              <a:buNone/>
              <a:defRPr>
                <a:solidFill>
                  <a:schemeClr val="dk1"/>
                </a:solidFill>
              </a:defRPr>
            </a:lvl7pPr>
            <a:lvl8pPr lvl="7" rtl="0" algn="l">
              <a:lnSpc>
                <a:spcPct val="100000"/>
              </a:lnSpc>
              <a:spcBef>
                <a:spcPts val="0"/>
              </a:spcBef>
              <a:spcAft>
                <a:spcPts val="0"/>
              </a:spcAft>
              <a:buClr>
                <a:schemeClr val="dk1"/>
              </a:buClr>
              <a:buSzPts val="1100"/>
              <a:buNone/>
              <a:defRPr>
                <a:solidFill>
                  <a:schemeClr val="dk1"/>
                </a:solidFill>
              </a:defRPr>
            </a:lvl8pPr>
            <a:lvl9pPr lvl="8" rtl="0" algn="l">
              <a:lnSpc>
                <a:spcPct val="100000"/>
              </a:lnSpc>
              <a:spcBef>
                <a:spcPts val="0"/>
              </a:spcBef>
              <a:spcAft>
                <a:spcPts val="0"/>
              </a:spcAft>
              <a:buClr>
                <a:schemeClr val="dk1"/>
              </a:buClr>
              <a:buSzPts val="1100"/>
              <a:buNone/>
              <a:defRPr>
                <a:solidFill>
                  <a:schemeClr val="dk1"/>
                </a:solidFill>
              </a:defRPr>
            </a:lvl9pPr>
          </a:lstStyle>
          <a:p/>
        </p:txBody>
      </p:sp>
      <p:sp>
        <p:nvSpPr>
          <p:cNvPr id="792" name="Google Shape;792;p8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93" name="Google Shape;793;p80"/>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794" name="Google Shape;794;p80"/>
          <p:cNvSpPr/>
          <p:nvPr/>
        </p:nvSpPr>
        <p:spPr>
          <a:xfrm>
            <a:off x="233800" y="1914300"/>
            <a:ext cx="43407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795" name="Google Shape;795;p80"/>
          <p:cNvSpPr/>
          <p:nvPr/>
        </p:nvSpPr>
        <p:spPr>
          <a:xfrm>
            <a:off x="235254" y="1657536"/>
            <a:ext cx="43407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796" name="Google Shape;796;p80"/>
          <p:cNvSpPr txBox="1"/>
          <p:nvPr>
            <p:ph idx="2" type="body"/>
          </p:nvPr>
        </p:nvSpPr>
        <p:spPr>
          <a:xfrm>
            <a:off x="366975"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797" name="Google Shape;797;p80"/>
          <p:cNvSpPr txBox="1"/>
          <p:nvPr>
            <p:ph idx="3" type="body"/>
          </p:nvPr>
        </p:nvSpPr>
        <p:spPr>
          <a:xfrm>
            <a:off x="366975"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798" name="Google Shape;798;p80"/>
          <p:cNvSpPr/>
          <p:nvPr/>
        </p:nvSpPr>
        <p:spPr>
          <a:xfrm>
            <a:off x="4573172" y="1914300"/>
            <a:ext cx="43407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799" name="Google Shape;799;p80"/>
          <p:cNvSpPr/>
          <p:nvPr/>
        </p:nvSpPr>
        <p:spPr>
          <a:xfrm>
            <a:off x="4574619" y="1657536"/>
            <a:ext cx="43407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800" name="Google Shape;800;p80"/>
          <p:cNvSpPr txBox="1"/>
          <p:nvPr>
            <p:ph idx="4" type="body"/>
          </p:nvPr>
        </p:nvSpPr>
        <p:spPr>
          <a:xfrm>
            <a:off x="4706339"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801" name="Google Shape;801;p80"/>
          <p:cNvSpPr txBox="1"/>
          <p:nvPr>
            <p:ph idx="5" type="body"/>
          </p:nvPr>
        </p:nvSpPr>
        <p:spPr>
          <a:xfrm>
            <a:off x="4706339"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802" name="Google Shape;802;p80"/>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03" name="Google Shape;803;p80"/>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804" name="Google Shape;804;p80"/>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1">
  <p:cSld name="1_15 Content D - Card Left_1_1">
    <p:bg>
      <p:bgPr>
        <a:solidFill>
          <a:schemeClr val="lt1"/>
        </a:solidFill>
      </p:bgPr>
    </p:bg>
    <p:spTree>
      <p:nvGrpSpPr>
        <p:cNvPr id="805" name="Shape 805"/>
        <p:cNvGrpSpPr/>
        <p:nvPr/>
      </p:nvGrpSpPr>
      <p:grpSpPr>
        <a:xfrm>
          <a:off x="0" y="0"/>
          <a:ext cx="0" cy="0"/>
          <a:chOff x="0" y="0"/>
          <a:chExt cx="0" cy="0"/>
        </a:xfrm>
      </p:grpSpPr>
      <p:sp>
        <p:nvSpPr>
          <p:cNvPr id="806" name="Google Shape;806;p81"/>
          <p:cNvSpPr/>
          <p:nvPr/>
        </p:nvSpPr>
        <p:spPr>
          <a:xfrm>
            <a:off x="228589" y="1369225"/>
            <a:ext cx="41673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807" name="Google Shape;807;p81"/>
          <p:cNvSpPr txBox="1"/>
          <p:nvPr>
            <p:ph idx="1" type="body"/>
          </p:nvPr>
        </p:nvSpPr>
        <p:spPr>
          <a:xfrm>
            <a:off x="5305616" y="1554956"/>
            <a:ext cx="3342900" cy="32337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808" name="Google Shape;808;p81"/>
          <p:cNvSpPr txBox="1"/>
          <p:nvPr>
            <p:ph idx="2" type="body"/>
          </p:nvPr>
        </p:nvSpPr>
        <p:spPr>
          <a:xfrm>
            <a:off x="329497"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809" name="Google Shape;809;p81"/>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810" name="Google Shape;810;p8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11" name="Google Shape;811;p81"/>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812" name="Google Shape;812;p81"/>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13" name="Google Shape;813;p81"/>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814" name="Google Shape;814;p81"/>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1">
  <p:cSld name="1_14 Content D - Card Right_1_1_1">
    <p:bg>
      <p:bgPr>
        <a:solidFill>
          <a:schemeClr val="lt1"/>
        </a:solidFill>
      </p:bgPr>
    </p:bg>
    <p:spTree>
      <p:nvGrpSpPr>
        <p:cNvPr id="815" name="Shape 815"/>
        <p:cNvGrpSpPr/>
        <p:nvPr/>
      </p:nvGrpSpPr>
      <p:grpSpPr>
        <a:xfrm>
          <a:off x="0" y="0"/>
          <a:ext cx="0" cy="0"/>
          <a:chOff x="0" y="0"/>
          <a:chExt cx="0" cy="0"/>
        </a:xfrm>
      </p:grpSpPr>
      <p:sp>
        <p:nvSpPr>
          <p:cNvPr id="816" name="Google Shape;816;p82"/>
          <p:cNvSpPr/>
          <p:nvPr/>
        </p:nvSpPr>
        <p:spPr>
          <a:xfrm>
            <a:off x="4481422" y="1369225"/>
            <a:ext cx="41673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817" name="Google Shape;817;p82"/>
          <p:cNvSpPr txBox="1"/>
          <p:nvPr>
            <p:ph idx="1" type="body"/>
          </p:nvPr>
        </p:nvSpPr>
        <p:spPr>
          <a:xfrm>
            <a:off x="231325" y="1554956"/>
            <a:ext cx="32670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818" name="Google Shape;818;p82"/>
          <p:cNvSpPr txBox="1"/>
          <p:nvPr>
            <p:ph idx="2" type="body"/>
          </p:nvPr>
        </p:nvSpPr>
        <p:spPr>
          <a:xfrm>
            <a:off x="4598115" y="1567217"/>
            <a:ext cx="39339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819" name="Google Shape;819;p82"/>
          <p:cNvSpPr txBox="1"/>
          <p:nvPr>
            <p:ph type="title"/>
          </p:nvPr>
        </p:nvSpPr>
        <p:spPr>
          <a:xfrm>
            <a:off x="228589"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820" name="Google Shape;820;p8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21" name="Google Shape;821;p82"/>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822" name="Google Shape;822;p82"/>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23" name="Google Shape;823;p82"/>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824" name="Google Shape;824;p82"/>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1">
  <p:cSld name="1_16 Content D - Card Large_1_1">
    <p:bg>
      <p:bgPr>
        <a:solidFill>
          <a:schemeClr val="lt1"/>
        </a:solidFill>
      </p:bgPr>
    </p:bg>
    <p:spTree>
      <p:nvGrpSpPr>
        <p:cNvPr id="825" name="Shape 825"/>
        <p:cNvGrpSpPr/>
        <p:nvPr/>
      </p:nvGrpSpPr>
      <p:grpSpPr>
        <a:xfrm>
          <a:off x="0" y="0"/>
          <a:ext cx="0" cy="0"/>
          <a:chOff x="0" y="0"/>
          <a:chExt cx="0" cy="0"/>
        </a:xfrm>
      </p:grpSpPr>
      <p:sp>
        <p:nvSpPr>
          <p:cNvPr id="826" name="Google Shape;826;p83"/>
          <p:cNvSpPr/>
          <p:nvPr/>
        </p:nvSpPr>
        <p:spPr>
          <a:xfrm>
            <a:off x="228600" y="1369225"/>
            <a:ext cx="86841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827" name="Google Shape;827;p83"/>
          <p:cNvSpPr txBox="1"/>
          <p:nvPr>
            <p:ph idx="1" type="body"/>
          </p:nvPr>
        </p:nvSpPr>
        <p:spPr>
          <a:xfrm>
            <a:off x="410475" y="1491625"/>
            <a:ext cx="83187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292100" lvl="1" marL="914400" marR="0" rtl="0" algn="l">
              <a:lnSpc>
                <a:spcPct val="115000"/>
              </a:lnSpc>
              <a:spcBef>
                <a:spcPts val="400"/>
              </a:spcBef>
              <a:spcAft>
                <a:spcPts val="0"/>
              </a:spcAft>
              <a:buClr>
                <a:schemeClr val="dk1"/>
              </a:buClr>
              <a:buSzPts val="1000"/>
              <a:buFont typeface="Inter"/>
              <a:buChar char="•"/>
              <a:defRPr i="0" sz="1300" u="none" cap="none" strike="noStrike">
                <a:solidFill>
                  <a:schemeClr val="dk1"/>
                </a:solidFill>
                <a:latin typeface="Inter"/>
                <a:ea typeface="Inter"/>
                <a:cs typeface="Inter"/>
                <a:sym typeface="Inter"/>
              </a:defRPr>
            </a:lvl2pPr>
            <a:lvl3pPr indent="-311150" lvl="2" marL="1371600" marR="0" rtl="0" algn="l">
              <a:lnSpc>
                <a:spcPct val="115000"/>
              </a:lnSpc>
              <a:spcBef>
                <a:spcPts val="400"/>
              </a:spcBef>
              <a:spcAft>
                <a:spcPts val="0"/>
              </a:spcAft>
              <a:buClr>
                <a:schemeClr val="dk1"/>
              </a:buClr>
              <a:buSzPts val="1300"/>
              <a:buFont typeface="Inter"/>
              <a:buChar char="•"/>
              <a:defRPr i="0" sz="1300" u="none" cap="none" strike="noStrike">
                <a:solidFill>
                  <a:schemeClr val="dk1"/>
                </a:solidFill>
                <a:latin typeface="Inter"/>
                <a:ea typeface="Inter"/>
                <a:cs typeface="Inter"/>
                <a:sym typeface="Inter"/>
              </a:defRPr>
            </a:lvl3pPr>
            <a:lvl4pPr indent="-304800" lvl="3" marL="1828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298450" lvl="4" marL="2286000" marR="0" rtl="0" algn="l">
              <a:lnSpc>
                <a:spcPct val="115000"/>
              </a:lnSpc>
              <a:spcBef>
                <a:spcPts val="400"/>
              </a:spcBef>
              <a:spcAft>
                <a:spcPts val="0"/>
              </a:spcAft>
              <a:buClr>
                <a:schemeClr val="dk1"/>
              </a:buClr>
              <a:buSzPts val="1100"/>
              <a:buFont typeface="Inter"/>
              <a:buChar char="•"/>
              <a:defRPr i="0" sz="11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828" name="Google Shape;828;p83"/>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829" name="Google Shape;829;p8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83"/>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831" name="Google Shape;831;p83"/>
          <p:cNvSpPr txBox="1"/>
          <p:nvPr>
            <p:ph idx="3"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32" name="Google Shape;832;p83"/>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833" name="Google Shape;833;p83"/>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834" name="Shape 834"/>
        <p:cNvGrpSpPr/>
        <p:nvPr/>
      </p:nvGrpSpPr>
      <p:grpSpPr>
        <a:xfrm>
          <a:off x="0" y="0"/>
          <a:ext cx="0" cy="0"/>
          <a:chOff x="0" y="0"/>
          <a:chExt cx="0" cy="0"/>
        </a:xfrm>
      </p:grpSpPr>
      <p:sp>
        <p:nvSpPr>
          <p:cNvPr id="835" name="Google Shape;835;p8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accent3"/>
        </a:solidFill>
      </p:bgPr>
    </p:bg>
    <p:spTree>
      <p:nvGrpSpPr>
        <p:cNvPr id="836" name="Shape 836"/>
        <p:cNvGrpSpPr/>
        <p:nvPr/>
      </p:nvGrpSpPr>
      <p:grpSpPr>
        <a:xfrm>
          <a:off x="0" y="0"/>
          <a:ext cx="0" cy="0"/>
          <a:chOff x="0" y="0"/>
          <a:chExt cx="0" cy="0"/>
        </a:xfrm>
      </p:grpSpPr>
      <p:sp>
        <p:nvSpPr>
          <p:cNvPr id="837" name="Google Shape;837;p85"/>
          <p:cNvSpPr/>
          <p:nvPr/>
        </p:nvSpPr>
        <p:spPr>
          <a:xfrm>
            <a:off x="7953150" y="4800600"/>
            <a:ext cx="276600" cy="239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838" name="Google Shape;838;p85"/>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839" name="Google Shape;839;p8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40" name="Google Shape;840;p85"/>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841" name="Shape 841"/>
        <p:cNvGrpSpPr/>
        <p:nvPr/>
      </p:nvGrpSpPr>
      <p:grpSpPr>
        <a:xfrm>
          <a:off x="0" y="0"/>
          <a:ext cx="0" cy="0"/>
          <a:chOff x="0" y="0"/>
          <a:chExt cx="0" cy="0"/>
        </a:xfrm>
      </p:grpSpPr>
      <p:pic>
        <p:nvPicPr>
          <p:cNvPr id="842" name="Google Shape;842;p86"/>
          <p:cNvPicPr preferRelativeResize="0"/>
          <p:nvPr/>
        </p:nvPicPr>
        <p:blipFill rotWithShape="1">
          <a:blip r:embed="rId2">
            <a:alphaModFix/>
          </a:blip>
          <a:srcRect b="0" l="0" r="0" t="0"/>
          <a:stretch/>
        </p:blipFill>
        <p:spPr>
          <a:xfrm>
            <a:off x="8002031" y="4855574"/>
            <a:ext cx="141245" cy="141245"/>
          </a:xfrm>
          <a:prstGeom prst="rect">
            <a:avLst/>
          </a:prstGeom>
          <a:noFill/>
          <a:ln>
            <a:noFill/>
          </a:ln>
        </p:spPr>
      </p:pic>
      <p:sp>
        <p:nvSpPr>
          <p:cNvPr id="843" name="Google Shape;843;p8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44" name="Google Shape;844;p86"/>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4"/>
              </a:buClr>
              <a:buSzPts val="6400"/>
              <a:buFont typeface="DM Mono"/>
              <a:buNone/>
              <a:defRPr b="1" i="0" sz="6400" u="none" cap="none" strike="noStrike">
                <a:solidFill>
                  <a:schemeClr val="accent4"/>
                </a:solidFill>
              </a:defRPr>
            </a:lvl1pPr>
            <a:lvl2pPr lvl="1"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2pPr>
            <a:lvl3pPr lvl="2"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3pPr>
            <a:lvl4pPr lvl="3"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4pPr>
            <a:lvl5pPr lvl="4"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5pPr>
            <a:lvl6pPr lvl="5"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6pPr>
            <a:lvl7pPr lvl="6"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7pPr>
            <a:lvl8pPr lvl="7"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8pPr>
            <a:lvl9pPr lvl="8"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_1">
    <p:bg>
      <p:bgPr>
        <a:solidFill>
          <a:schemeClr val="lt1"/>
        </a:solidFill>
      </p:bgPr>
    </p:bg>
    <p:spTree>
      <p:nvGrpSpPr>
        <p:cNvPr id="845" name="Shape 845"/>
        <p:cNvGrpSpPr/>
        <p:nvPr/>
      </p:nvGrpSpPr>
      <p:grpSpPr>
        <a:xfrm>
          <a:off x="0" y="0"/>
          <a:ext cx="0" cy="0"/>
          <a:chOff x="0" y="0"/>
          <a:chExt cx="0" cy="0"/>
        </a:xfrm>
      </p:grpSpPr>
      <p:sp>
        <p:nvSpPr>
          <p:cNvPr id="846" name="Google Shape;846;p8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854" name="Shape 854"/>
        <p:cNvGrpSpPr/>
        <p:nvPr/>
      </p:nvGrpSpPr>
      <p:grpSpPr>
        <a:xfrm>
          <a:off x="0" y="0"/>
          <a:ext cx="0" cy="0"/>
          <a:chOff x="0" y="0"/>
          <a:chExt cx="0" cy="0"/>
        </a:xfrm>
      </p:grpSpPr>
      <p:sp>
        <p:nvSpPr>
          <p:cNvPr id="855" name="Google Shape;855;p89"/>
          <p:cNvSpPr txBox="1"/>
          <p:nvPr>
            <p:ph idx="1" type="body"/>
          </p:nvPr>
        </p:nvSpPr>
        <p:spPr>
          <a:xfrm>
            <a:off x="231325" y="1554956"/>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dk1"/>
              </a:buClr>
              <a:buSzPts val="1800"/>
              <a:buFont typeface="Inter"/>
              <a:buChar char="•"/>
              <a:defRPr i="0" sz="1800" u="none" cap="none" strike="noStrike">
                <a:solidFill>
                  <a:schemeClr val="dk1"/>
                </a:solidFill>
              </a:defRPr>
            </a:lvl1pPr>
            <a:lvl2pPr indent="-323850" lvl="1" marL="914400" marR="0" rtl="0" algn="l">
              <a:lnSpc>
                <a:spcPct val="115000"/>
              </a:lnSpc>
              <a:spcBef>
                <a:spcPts val="400"/>
              </a:spcBef>
              <a:spcAft>
                <a:spcPts val="0"/>
              </a:spcAft>
              <a:buClr>
                <a:schemeClr val="dk1"/>
              </a:buClr>
              <a:buSzPts val="1500"/>
              <a:buFont typeface="Inter"/>
              <a:buChar char="•"/>
              <a:defRPr i="0" sz="1500" u="none" cap="none" strike="noStrike">
                <a:solidFill>
                  <a:schemeClr val="dk1"/>
                </a:solidFill>
                <a:latin typeface="Inter"/>
                <a:ea typeface="Inter"/>
                <a:cs typeface="Inter"/>
                <a:sym typeface="Inter"/>
              </a:defRPr>
            </a:lvl2pPr>
            <a:lvl3pPr indent="-304800" lvl="2" marL="13716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3pPr>
            <a:lvl4pPr indent="-304800" lvl="3" marL="1828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304800" lvl="4" marL="22860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5pPr>
            <a:lvl6pPr indent="-304800" lvl="5" marL="27432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6pPr>
            <a:lvl7pPr indent="-304800" lvl="6" marL="3200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7pPr>
            <a:lvl8pPr indent="-304800" lvl="7" marL="36576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8pPr>
            <a:lvl9pPr indent="-304800" lvl="8" marL="4114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9pPr>
          </a:lstStyle>
          <a:p/>
        </p:txBody>
      </p:sp>
      <p:sp>
        <p:nvSpPr>
          <p:cNvPr id="856" name="Google Shape;856;p89"/>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solidFill>
                  <a:schemeClr val="dk1"/>
                </a:solidFill>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857" name="Google Shape;857;p8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58" name="Google Shape;858;p89"/>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859" name="Google Shape;859;p89"/>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
        <p:nvSpPr>
          <p:cNvPr id="860" name="Google Shape;860;p89"/>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
  <p:cSld name="1_3 Title Slide B - Light_1_3">
    <p:spTree>
      <p:nvGrpSpPr>
        <p:cNvPr id="861" name="Shape 861"/>
        <p:cNvGrpSpPr/>
        <p:nvPr/>
      </p:nvGrpSpPr>
      <p:grpSpPr>
        <a:xfrm>
          <a:off x="0" y="0"/>
          <a:ext cx="0" cy="0"/>
          <a:chOff x="0" y="0"/>
          <a:chExt cx="0" cy="0"/>
        </a:xfrm>
      </p:grpSpPr>
      <p:sp>
        <p:nvSpPr>
          <p:cNvPr id="862" name="Google Shape;862;p90"/>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cxnSp>
        <p:nvCxnSpPr>
          <p:cNvPr id="863" name="Google Shape;863;p90"/>
          <p:cNvCxnSpPr/>
          <p:nvPr/>
        </p:nvCxnSpPr>
        <p:spPr>
          <a:xfrm>
            <a:off x="228594"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864" name="Google Shape;864;p90"/>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2"/>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grpSp>
        <p:nvGrpSpPr>
          <p:cNvPr id="865" name="Google Shape;865;p90"/>
          <p:cNvGrpSpPr/>
          <p:nvPr/>
        </p:nvGrpSpPr>
        <p:grpSpPr>
          <a:xfrm>
            <a:off x="4768571" y="606802"/>
            <a:ext cx="3546027" cy="3928679"/>
            <a:chOff x="6356399" y="809069"/>
            <a:chExt cx="4726776" cy="5238238"/>
          </a:xfrm>
        </p:grpSpPr>
        <p:sp>
          <p:nvSpPr>
            <p:cNvPr id="866" name="Google Shape;866;p90"/>
            <p:cNvSpPr/>
            <p:nvPr/>
          </p:nvSpPr>
          <p:spPr>
            <a:xfrm>
              <a:off x="8970536" y="809069"/>
              <a:ext cx="2112639" cy="2112637"/>
            </a:xfrm>
            <a:custGeom>
              <a:rect b="b" l="l" r="r" t="t"/>
              <a:pathLst>
                <a:path extrusionOk="0" h="2112637" w="2112639">
                  <a:moveTo>
                    <a:pt x="2112640" y="1056319"/>
                  </a:moveTo>
                  <a:cubicBezTo>
                    <a:pt x="2112640" y="1639708"/>
                    <a:pt x="1639709" y="2112638"/>
                    <a:pt x="1056320" y="2112638"/>
                  </a:cubicBezTo>
                  <a:cubicBezTo>
                    <a:pt x="472930" y="2112638"/>
                    <a:pt x="0" y="1639708"/>
                    <a:pt x="0" y="1056319"/>
                  </a:cubicBezTo>
                  <a:cubicBezTo>
                    <a:pt x="0" y="472930"/>
                    <a:pt x="472930" y="0"/>
                    <a:pt x="1056320" y="0"/>
                  </a:cubicBezTo>
                  <a:cubicBezTo>
                    <a:pt x="1639709" y="0"/>
                    <a:pt x="2112640" y="472930"/>
                    <a:pt x="2112640" y="1056319"/>
                  </a:cubicBez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7" name="Google Shape;867;p90"/>
            <p:cNvSpPr/>
            <p:nvPr/>
          </p:nvSpPr>
          <p:spPr>
            <a:xfrm>
              <a:off x="8643624" y="1009389"/>
              <a:ext cx="2303222" cy="2303220"/>
            </a:xfrm>
            <a:custGeom>
              <a:rect b="b" l="l" r="r" t="t"/>
              <a:pathLst>
                <a:path extrusionOk="0" h="2303220" w="2303222">
                  <a:moveTo>
                    <a:pt x="2303223" y="1151610"/>
                  </a:moveTo>
                  <a:cubicBezTo>
                    <a:pt x="2303223" y="1787627"/>
                    <a:pt x="1787629" y="2303220"/>
                    <a:pt x="1151612" y="2303220"/>
                  </a:cubicBezTo>
                  <a:cubicBezTo>
                    <a:pt x="515594" y="2303220"/>
                    <a:pt x="0" y="1787627"/>
                    <a:pt x="0" y="1151610"/>
                  </a:cubicBezTo>
                  <a:cubicBezTo>
                    <a:pt x="0" y="515594"/>
                    <a:pt x="515594" y="0"/>
                    <a:pt x="1151612" y="0"/>
                  </a:cubicBezTo>
                  <a:cubicBezTo>
                    <a:pt x="1787629" y="0"/>
                    <a:pt x="2303223" y="515594"/>
                    <a:pt x="2303223" y="1151610"/>
                  </a:cubicBezTo>
                  <a:close/>
                </a:path>
              </a:pathLst>
            </a:custGeom>
            <a:solidFill>
              <a:srgbClr val="172D3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8" name="Google Shape;868;p90"/>
            <p:cNvSpPr/>
            <p:nvPr/>
          </p:nvSpPr>
          <p:spPr>
            <a:xfrm>
              <a:off x="8316944" y="1209942"/>
              <a:ext cx="2493341" cy="2493339"/>
            </a:xfrm>
            <a:custGeom>
              <a:rect b="b" l="l" r="r" t="t"/>
              <a:pathLst>
                <a:path extrusionOk="0" h="2493339" w="2493341">
                  <a:moveTo>
                    <a:pt x="2493342" y="1246670"/>
                  </a:moveTo>
                  <a:cubicBezTo>
                    <a:pt x="2493342" y="1935186"/>
                    <a:pt x="1935188" y="2493339"/>
                    <a:pt x="1246671" y="2493339"/>
                  </a:cubicBezTo>
                  <a:cubicBezTo>
                    <a:pt x="558154" y="2493339"/>
                    <a:pt x="0" y="1935186"/>
                    <a:pt x="0" y="1246670"/>
                  </a:cubicBezTo>
                  <a:cubicBezTo>
                    <a:pt x="0" y="558153"/>
                    <a:pt x="558154" y="0"/>
                    <a:pt x="1246671" y="0"/>
                  </a:cubicBezTo>
                  <a:cubicBezTo>
                    <a:pt x="1935188" y="0"/>
                    <a:pt x="2493342" y="558153"/>
                    <a:pt x="2493342" y="1246670"/>
                  </a:cubicBezTo>
                  <a:close/>
                </a:path>
              </a:pathLst>
            </a:custGeom>
            <a:solidFill>
              <a:srgbClr val="1E485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69" name="Google Shape;869;p90"/>
            <p:cNvSpPr/>
            <p:nvPr/>
          </p:nvSpPr>
          <p:spPr>
            <a:xfrm>
              <a:off x="7990032" y="1410030"/>
              <a:ext cx="2683924" cy="2683921"/>
            </a:xfrm>
            <a:custGeom>
              <a:rect b="b" l="l" r="r" t="t"/>
              <a:pathLst>
                <a:path extrusionOk="0" h="2683921" w="2683924">
                  <a:moveTo>
                    <a:pt x="2683925" y="1341961"/>
                  </a:moveTo>
                  <a:cubicBezTo>
                    <a:pt x="2683925" y="2083105"/>
                    <a:pt x="2083108" y="2683922"/>
                    <a:pt x="1341962" y="2683922"/>
                  </a:cubicBezTo>
                  <a:cubicBezTo>
                    <a:pt x="600817" y="2683922"/>
                    <a:pt x="0" y="2083106"/>
                    <a:pt x="0" y="1341961"/>
                  </a:cubicBezTo>
                  <a:cubicBezTo>
                    <a:pt x="0" y="600817"/>
                    <a:pt x="600817" y="0"/>
                    <a:pt x="1341962" y="0"/>
                  </a:cubicBezTo>
                  <a:cubicBezTo>
                    <a:pt x="2083108" y="0"/>
                    <a:pt x="2683925" y="600817"/>
                    <a:pt x="2683925" y="1341961"/>
                  </a:cubicBezTo>
                  <a:close/>
                </a:path>
              </a:pathLst>
            </a:custGeom>
            <a:solidFill>
              <a:srgbClr val="25636C"/>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0" name="Google Shape;870;p90"/>
            <p:cNvSpPr/>
            <p:nvPr/>
          </p:nvSpPr>
          <p:spPr>
            <a:xfrm>
              <a:off x="7663352" y="1610582"/>
              <a:ext cx="2874043" cy="2874040"/>
            </a:xfrm>
            <a:custGeom>
              <a:rect b="b" l="l" r="r" t="t"/>
              <a:pathLst>
                <a:path extrusionOk="0" h="2874040" w="2874043">
                  <a:moveTo>
                    <a:pt x="2874044" y="1437020"/>
                  </a:moveTo>
                  <a:cubicBezTo>
                    <a:pt x="2874044" y="2230665"/>
                    <a:pt x="2230667" y="2874041"/>
                    <a:pt x="1437022" y="2874041"/>
                  </a:cubicBezTo>
                  <a:cubicBezTo>
                    <a:pt x="643377" y="2874041"/>
                    <a:pt x="0" y="2230665"/>
                    <a:pt x="0" y="1437020"/>
                  </a:cubicBezTo>
                  <a:cubicBezTo>
                    <a:pt x="0" y="643376"/>
                    <a:pt x="643377" y="0"/>
                    <a:pt x="1437022" y="0"/>
                  </a:cubicBezTo>
                  <a:cubicBezTo>
                    <a:pt x="2230667" y="0"/>
                    <a:pt x="2874044" y="643376"/>
                    <a:pt x="2874044" y="1437020"/>
                  </a:cubicBezTo>
                  <a:close/>
                </a:path>
              </a:pathLst>
            </a:custGeom>
            <a:solidFill>
              <a:srgbClr val="2C7E85"/>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1" name="Google Shape;871;p90"/>
            <p:cNvSpPr/>
            <p:nvPr/>
          </p:nvSpPr>
          <p:spPr>
            <a:xfrm>
              <a:off x="7336671" y="1810903"/>
              <a:ext cx="3064162" cy="3064159"/>
            </a:xfrm>
            <a:custGeom>
              <a:rect b="b" l="l" r="r" t="t"/>
              <a:pathLst>
                <a:path extrusionOk="0" h="3064159" w="3064162">
                  <a:moveTo>
                    <a:pt x="3064163" y="1532080"/>
                  </a:moveTo>
                  <a:cubicBezTo>
                    <a:pt x="3064163" y="2378224"/>
                    <a:pt x="2378227" y="3064159"/>
                    <a:pt x="1532081" y="3064159"/>
                  </a:cubicBezTo>
                  <a:cubicBezTo>
                    <a:pt x="685936" y="3064159"/>
                    <a:pt x="0" y="2378224"/>
                    <a:pt x="0" y="1532080"/>
                  </a:cubicBezTo>
                  <a:cubicBezTo>
                    <a:pt x="0" y="685935"/>
                    <a:pt x="685936" y="0"/>
                    <a:pt x="1532081" y="0"/>
                  </a:cubicBezTo>
                  <a:cubicBezTo>
                    <a:pt x="2378227" y="0"/>
                    <a:pt x="3064163" y="685935"/>
                    <a:pt x="3064163" y="1532080"/>
                  </a:cubicBezTo>
                  <a:close/>
                </a:path>
              </a:pathLst>
            </a:custGeom>
            <a:solidFill>
              <a:srgbClr val="33989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2" name="Google Shape;872;p90"/>
            <p:cNvSpPr/>
            <p:nvPr/>
          </p:nvSpPr>
          <p:spPr>
            <a:xfrm>
              <a:off x="7009759" y="2011223"/>
              <a:ext cx="3254745" cy="3254741"/>
            </a:xfrm>
            <a:custGeom>
              <a:rect b="b" l="l" r="r" t="t"/>
              <a:pathLst>
                <a:path extrusionOk="0" h="3254741" w="3254745">
                  <a:moveTo>
                    <a:pt x="3254745" y="1627371"/>
                  </a:moveTo>
                  <a:cubicBezTo>
                    <a:pt x="3254745" y="2526143"/>
                    <a:pt x="2526146" y="3254742"/>
                    <a:pt x="1627373" y="3254742"/>
                  </a:cubicBezTo>
                  <a:cubicBezTo>
                    <a:pt x="728599" y="3254742"/>
                    <a:pt x="0" y="2526143"/>
                    <a:pt x="0" y="1627371"/>
                  </a:cubicBezTo>
                  <a:cubicBezTo>
                    <a:pt x="0" y="728599"/>
                    <a:pt x="728599" y="0"/>
                    <a:pt x="1627373" y="0"/>
                  </a:cubicBezTo>
                  <a:cubicBezTo>
                    <a:pt x="2526146" y="0"/>
                    <a:pt x="3254745" y="728599"/>
                    <a:pt x="3254745" y="1627371"/>
                  </a:cubicBezTo>
                  <a:close/>
                </a:path>
              </a:pathLst>
            </a:custGeom>
            <a:solidFill>
              <a:srgbClr val="3AB3B9"/>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3" name="Google Shape;873;p90"/>
            <p:cNvSpPr/>
            <p:nvPr/>
          </p:nvSpPr>
          <p:spPr>
            <a:xfrm>
              <a:off x="6683079" y="2211775"/>
              <a:ext cx="3444864" cy="3444860"/>
            </a:xfrm>
            <a:custGeom>
              <a:rect b="b" l="l" r="r" t="t"/>
              <a:pathLst>
                <a:path extrusionOk="0" h="3444860" w="3444864">
                  <a:moveTo>
                    <a:pt x="3444864" y="1722430"/>
                  </a:moveTo>
                  <a:cubicBezTo>
                    <a:pt x="3444864" y="2673702"/>
                    <a:pt x="2673705" y="3444860"/>
                    <a:pt x="1722432" y="3444860"/>
                  </a:cubicBezTo>
                  <a:cubicBezTo>
                    <a:pt x="771159" y="3444860"/>
                    <a:pt x="0" y="2673702"/>
                    <a:pt x="0" y="1722430"/>
                  </a:cubicBezTo>
                  <a:cubicBezTo>
                    <a:pt x="0" y="771158"/>
                    <a:pt x="771159" y="0"/>
                    <a:pt x="1722432" y="0"/>
                  </a:cubicBezTo>
                  <a:cubicBezTo>
                    <a:pt x="2673705" y="0"/>
                    <a:pt x="3444864" y="771158"/>
                    <a:pt x="3444864" y="1722430"/>
                  </a:cubicBezTo>
                  <a:close/>
                </a:path>
              </a:pathLst>
            </a:custGeom>
            <a:solidFill>
              <a:srgbClr val="41CED3"/>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74" name="Google Shape;874;p90"/>
            <p:cNvSpPr/>
            <p:nvPr/>
          </p:nvSpPr>
          <p:spPr>
            <a:xfrm>
              <a:off x="6356399" y="2411864"/>
              <a:ext cx="3635447" cy="3635443"/>
            </a:xfrm>
            <a:custGeom>
              <a:rect b="b" l="l" r="r" t="t"/>
              <a:pathLst>
                <a:path extrusionOk="0" h="3635443" w="3635447">
                  <a:moveTo>
                    <a:pt x="3635447" y="1817722"/>
                  </a:moveTo>
                  <a:cubicBezTo>
                    <a:pt x="3635447" y="2821621"/>
                    <a:pt x="2821625" y="3635443"/>
                    <a:pt x="1817724" y="3635443"/>
                  </a:cubicBezTo>
                  <a:cubicBezTo>
                    <a:pt x="813823" y="3635443"/>
                    <a:pt x="0" y="2821621"/>
                    <a:pt x="0" y="1817722"/>
                  </a:cubicBezTo>
                  <a:cubicBezTo>
                    <a:pt x="0" y="813822"/>
                    <a:pt x="813823" y="0"/>
                    <a:pt x="1817724" y="0"/>
                  </a:cubicBezTo>
                  <a:cubicBezTo>
                    <a:pt x="2821625" y="0"/>
                    <a:pt x="3635447" y="813822"/>
                    <a:pt x="3635447" y="1817722"/>
                  </a:cubicBezTo>
                  <a:close/>
                </a:path>
              </a:pathLst>
            </a:custGeom>
            <a:solidFill>
              <a:srgbClr val="48E9ED"/>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875" name="Google Shape;875;p9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grpSp>
        <p:nvGrpSpPr>
          <p:cNvPr id="876" name="Google Shape;876;p90"/>
          <p:cNvGrpSpPr/>
          <p:nvPr/>
        </p:nvGrpSpPr>
        <p:grpSpPr>
          <a:xfrm>
            <a:off x="228594" y="228604"/>
            <a:ext cx="1195061" cy="681169"/>
            <a:chOff x="447643" y="201080"/>
            <a:chExt cx="8219129" cy="4684794"/>
          </a:xfrm>
        </p:grpSpPr>
        <p:sp>
          <p:nvSpPr>
            <p:cNvPr id="877" name="Google Shape;877;p90"/>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78" name="Google Shape;878;p90"/>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79" name="Google Shape;879;p90"/>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0" name="Google Shape;880;p90"/>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1" name="Google Shape;881;p90"/>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2" name="Google Shape;882;p90"/>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3" name="Google Shape;883;p90"/>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4" name="Google Shape;884;p90"/>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5" name="Google Shape;885;p90"/>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6" name="Google Shape;886;p90"/>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7" name="Google Shape;887;p90"/>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8" name="Google Shape;888;p90"/>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9" name="Google Shape;889;p90"/>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90" name="Google Shape;890;p90"/>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91" name="Google Shape;891;p90"/>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92" name="Google Shape;892;p90"/>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93" name="Google Shape;893;p90"/>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2">
  <p:cSld name="1_3 Title Slide B - Light_1_3_1">
    <p:spTree>
      <p:nvGrpSpPr>
        <p:cNvPr id="894" name="Shape 894"/>
        <p:cNvGrpSpPr/>
        <p:nvPr/>
      </p:nvGrpSpPr>
      <p:grpSpPr>
        <a:xfrm>
          <a:off x="0" y="0"/>
          <a:ext cx="0" cy="0"/>
          <a:chOff x="0" y="0"/>
          <a:chExt cx="0" cy="0"/>
        </a:xfrm>
      </p:grpSpPr>
      <p:cxnSp>
        <p:nvCxnSpPr>
          <p:cNvPr id="895" name="Google Shape;895;p91"/>
          <p:cNvCxnSpPr/>
          <p:nvPr/>
        </p:nvCxnSpPr>
        <p:spPr>
          <a:xfrm>
            <a:off x="228594"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896" name="Google Shape;896;p91"/>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2"/>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grpSp>
        <p:nvGrpSpPr>
          <p:cNvPr id="897" name="Google Shape;897;p91"/>
          <p:cNvGrpSpPr/>
          <p:nvPr/>
        </p:nvGrpSpPr>
        <p:grpSpPr>
          <a:xfrm>
            <a:off x="4807204" y="476729"/>
            <a:ext cx="3632175" cy="4183479"/>
            <a:chOff x="6407897" y="635638"/>
            <a:chExt cx="4841609" cy="5577972"/>
          </a:xfrm>
        </p:grpSpPr>
        <p:sp>
          <p:nvSpPr>
            <p:cNvPr id="898" name="Google Shape;898;p91"/>
            <p:cNvSpPr/>
            <p:nvPr/>
          </p:nvSpPr>
          <p:spPr>
            <a:xfrm>
              <a:off x="6407897" y="1372008"/>
              <a:ext cx="4841609" cy="4841602"/>
            </a:xfrm>
            <a:custGeom>
              <a:rect b="b" l="l" r="r" t="t"/>
              <a:pathLst>
                <a:path extrusionOk="0" h="4841602" w="4841609">
                  <a:moveTo>
                    <a:pt x="4841610" y="2420801"/>
                  </a:moveTo>
                  <a:cubicBezTo>
                    <a:pt x="4841610" y="3757773"/>
                    <a:pt x="3757778" y="4841602"/>
                    <a:pt x="2420805" y="4841602"/>
                  </a:cubicBezTo>
                  <a:cubicBezTo>
                    <a:pt x="1083831" y="4841602"/>
                    <a:pt x="0" y="3757772"/>
                    <a:pt x="0" y="2420801"/>
                  </a:cubicBezTo>
                  <a:cubicBezTo>
                    <a:pt x="0" y="1083829"/>
                    <a:pt x="1083831" y="0"/>
                    <a:pt x="2420805" y="0"/>
                  </a:cubicBezTo>
                  <a:cubicBezTo>
                    <a:pt x="3757778" y="0"/>
                    <a:pt x="4841610" y="1083829"/>
                    <a:pt x="4841610" y="2420801"/>
                  </a:cubicBez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99" name="Google Shape;899;p91"/>
            <p:cNvSpPr/>
            <p:nvPr/>
          </p:nvSpPr>
          <p:spPr>
            <a:xfrm>
              <a:off x="6516603" y="1279794"/>
              <a:ext cx="4612082" cy="4612075"/>
            </a:xfrm>
            <a:custGeom>
              <a:rect b="b" l="l" r="r" t="t"/>
              <a:pathLst>
                <a:path extrusionOk="0" h="4612075" w="4612082">
                  <a:moveTo>
                    <a:pt x="4612083" y="2306038"/>
                  </a:moveTo>
                  <a:cubicBezTo>
                    <a:pt x="4612083" y="3579627"/>
                    <a:pt x="3579633" y="4612076"/>
                    <a:pt x="2306041" y="4612076"/>
                  </a:cubicBezTo>
                  <a:cubicBezTo>
                    <a:pt x="1032450" y="4612076"/>
                    <a:pt x="0" y="3579627"/>
                    <a:pt x="0" y="2306038"/>
                  </a:cubicBezTo>
                  <a:cubicBezTo>
                    <a:pt x="0" y="1032449"/>
                    <a:pt x="1032450" y="0"/>
                    <a:pt x="2306041" y="0"/>
                  </a:cubicBezTo>
                  <a:cubicBezTo>
                    <a:pt x="3579633" y="0"/>
                    <a:pt x="4612083" y="1032449"/>
                    <a:pt x="4612083" y="2306038"/>
                  </a:cubicBezTo>
                  <a:close/>
                </a:path>
              </a:pathLst>
            </a:custGeom>
            <a:solidFill>
              <a:srgbClr val="10121E"/>
            </a:solidFill>
            <a:ln cap="flat" cmpd="sng" w="19050">
              <a:solidFill>
                <a:srgbClr val="172D38"/>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0" name="Google Shape;900;p91"/>
            <p:cNvSpPr/>
            <p:nvPr/>
          </p:nvSpPr>
          <p:spPr>
            <a:xfrm>
              <a:off x="6624972" y="1187916"/>
              <a:ext cx="4382554" cy="4382548"/>
            </a:xfrm>
            <a:custGeom>
              <a:rect b="b" l="l" r="r" t="t"/>
              <a:pathLst>
                <a:path extrusionOk="0" h="4382548" w="4382554">
                  <a:moveTo>
                    <a:pt x="4382555" y="2191274"/>
                  </a:moveTo>
                  <a:cubicBezTo>
                    <a:pt x="4382555" y="3401482"/>
                    <a:pt x="3401487" y="4382549"/>
                    <a:pt x="2191278" y="4382549"/>
                  </a:cubicBezTo>
                  <a:cubicBezTo>
                    <a:pt x="981068" y="4382549"/>
                    <a:pt x="0" y="3401481"/>
                    <a:pt x="0" y="2191274"/>
                  </a:cubicBezTo>
                  <a:cubicBezTo>
                    <a:pt x="0" y="981067"/>
                    <a:pt x="981068" y="0"/>
                    <a:pt x="2191278" y="0"/>
                  </a:cubicBezTo>
                  <a:cubicBezTo>
                    <a:pt x="3401487" y="0"/>
                    <a:pt x="4382555" y="981067"/>
                    <a:pt x="4382555" y="2191274"/>
                  </a:cubicBezTo>
                  <a:close/>
                </a:path>
              </a:pathLst>
            </a:custGeom>
            <a:solidFill>
              <a:srgbClr val="10121E"/>
            </a:solidFill>
            <a:ln cap="flat" cmpd="sng" w="19050">
              <a:solidFill>
                <a:srgbClr val="1E485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1" name="Google Shape;901;p91"/>
            <p:cNvSpPr/>
            <p:nvPr/>
          </p:nvSpPr>
          <p:spPr>
            <a:xfrm>
              <a:off x="6733341" y="1095701"/>
              <a:ext cx="4153027" cy="4153021"/>
            </a:xfrm>
            <a:custGeom>
              <a:rect b="b" l="l" r="r" t="t"/>
              <a:pathLst>
                <a:path extrusionOk="0" h="4153021" w="4153027">
                  <a:moveTo>
                    <a:pt x="4153028" y="2076511"/>
                  </a:moveTo>
                  <a:cubicBezTo>
                    <a:pt x="4153028" y="3223336"/>
                    <a:pt x="3223341" y="4153022"/>
                    <a:pt x="2076514" y="4153022"/>
                  </a:cubicBezTo>
                  <a:cubicBezTo>
                    <a:pt x="929687" y="4153022"/>
                    <a:pt x="0" y="3223337"/>
                    <a:pt x="0" y="2076511"/>
                  </a:cubicBezTo>
                  <a:cubicBezTo>
                    <a:pt x="0" y="929686"/>
                    <a:pt x="929687" y="0"/>
                    <a:pt x="2076514" y="0"/>
                  </a:cubicBezTo>
                  <a:cubicBezTo>
                    <a:pt x="3223341" y="0"/>
                    <a:pt x="4153028" y="929686"/>
                    <a:pt x="4153028" y="2076511"/>
                  </a:cubicBezTo>
                  <a:close/>
                </a:path>
              </a:pathLst>
            </a:custGeom>
            <a:solidFill>
              <a:srgbClr val="10121E"/>
            </a:solidFill>
            <a:ln cap="flat" cmpd="sng" w="19050">
              <a:solidFill>
                <a:srgbClr val="25636C"/>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2" name="Google Shape;902;p91"/>
            <p:cNvSpPr/>
            <p:nvPr/>
          </p:nvSpPr>
          <p:spPr>
            <a:xfrm>
              <a:off x="6841710" y="1003823"/>
              <a:ext cx="3923500" cy="3923495"/>
            </a:xfrm>
            <a:custGeom>
              <a:rect b="b" l="l" r="r" t="t"/>
              <a:pathLst>
                <a:path extrusionOk="0" h="3923495" w="3923500">
                  <a:moveTo>
                    <a:pt x="3923501" y="1961748"/>
                  </a:moveTo>
                  <a:cubicBezTo>
                    <a:pt x="3923501" y="3045191"/>
                    <a:pt x="3045195" y="3923495"/>
                    <a:pt x="1961750" y="3923495"/>
                  </a:cubicBezTo>
                  <a:cubicBezTo>
                    <a:pt x="878306" y="3923495"/>
                    <a:pt x="0" y="3045191"/>
                    <a:pt x="0" y="1961748"/>
                  </a:cubicBezTo>
                  <a:cubicBezTo>
                    <a:pt x="0" y="878304"/>
                    <a:pt x="878306" y="0"/>
                    <a:pt x="1961750" y="0"/>
                  </a:cubicBezTo>
                  <a:cubicBezTo>
                    <a:pt x="3045195" y="0"/>
                    <a:pt x="3923501" y="878304"/>
                    <a:pt x="3923501" y="1961748"/>
                  </a:cubicBezTo>
                  <a:close/>
                </a:path>
              </a:pathLst>
            </a:custGeom>
            <a:solidFill>
              <a:srgbClr val="10121E"/>
            </a:solidFill>
            <a:ln cap="flat" cmpd="sng" w="19050">
              <a:solidFill>
                <a:srgbClr val="2C7E8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3" name="Google Shape;903;p91"/>
            <p:cNvSpPr/>
            <p:nvPr/>
          </p:nvSpPr>
          <p:spPr>
            <a:xfrm>
              <a:off x="6950079" y="911609"/>
              <a:ext cx="3693973" cy="3693968"/>
            </a:xfrm>
            <a:custGeom>
              <a:rect b="b" l="l" r="r" t="t"/>
              <a:pathLst>
                <a:path extrusionOk="0" h="3693968" w="3693973">
                  <a:moveTo>
                    <a:pt x="3693974" y="1846984"/>
                  </a:moveTo>
                  <a:cubicBezTo>
                    <a:pt x="3693974" y="2867045"/>
                    <a:pt x="2867050" y="3693968"/>
                    <a:pt x="1846987" y="3693968"/>
                  </a:cubicBezTo>
                  <a:cubicBezTo>
                    <a:pt x="826924" y="3693968"/>
                    <a:pt x="0" y="2867045"/>
                    <a:pt x="0" y="1846984"/>
                  </a:cubicBezTo>
                  <a:cubicBezTo>
                    <a:pt x="0" y="826923"/>
                    <a:pt x="826924" y="0"/>
                    <a:pt x="1846987" y="0"/>
                  </a:cubicBezTo>
                  <a:cubicBezTo>
                    <a:pt x="2867050" y="0"/>
                    <a:pt x="3693974" y="826923"/>
                    <a:pt x="3693974" y="1846984"/>
                  </a:cubicBezTo>
                  <a:close/>
                </a:path>
              </a:pathLst>
            </a:custGeom>
            <a:solidFill>
              <a:srgbClr val="10121E"/>
            </a:solidFill>
            <a:ln cap="flat" cmpd="sng" w="19050">
              <a:solidFill>
                <a:srgbClr val="33989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4" name="Google Shape;904;p91"/>
            <p:cNvSpPr/>
            <p:nvPr/>
          </p:nvSpPr>
          <p:spPr>
            <a:xfrm>
              <a:off x="7058448" y="819394"/>
              <a:ext cx="3464446" cy="3464441"/>
            </a:xfrm>
            <a:custGeom>
              <a:rect b="b" l="l" r="r" t="t"/>
              <a:pathLst>
                <a:path extrusionOk="0" h="3464441" w="3464446">
                  <a:moveTo>
                    <a:pt x="3464446" y="1732221"/>
                  </a:moveTo>
                  <a:cubicBezTo>
                    <a:pt x="3464446" y="2688900"/>
                    <a:pt x="2688904" y="3464442"/>
                    <a:pt x="1732223" y="3464442"/>
                  </a:cubicBezTo>
                  <a:cubicBezTo>
                    <a:pt x="775543" y="3464442"/>
                    <a:pt x="0" y="2688900"/>
                    <a:pt x="0" y="1732221"/>
                  </a:cubicBezTo>
                  <a:cubicBezTo>
                    <a:pt x="0" y="775542"/>
                    <a:pt x="775543" y="0"/>
                    <a:pt x="1732223" y="0"/>
                  </a:cubicBezTo>
                  <a:cubicBezTo>
                    <a:pt x="2688904" y="0"/>
                    <a:pt x="3464446" y="775542"/>
                    <a:pt x="3464446" y="1732221"/>
                  </a:cubicBezTo>
                  <a:close/>
                </a:path>
              </a:pathLst>
            </a:custGeom>
            <a:solidFill>
              <a:srgbClr val="10121E"/>
            </a:solidFill>
            <a:ln cap="flat" cmpd="sng" w="19050">
              <a:solidFill>
                <a:srgbClr val="3AB3B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5" name="Google Shape;905;p91"/>
            <p:cNvSpPr/>
            <p:nvPr/>
          </p:nvSpPr>
          <p:spPr>
            <a:xfrm>
              <a:off x="7167154" y="727853"/>
              <a:ext cx="3234246" cy="3234241"/>
            </a:xfrm>
            <a:custGeom>
              <a:rect b="b" l="l" r="r" t="t"/>
              <a:pathLst>
                <a:path extrusionOk="0" h="3234241" w="3234246">
                  <a:moveTo>
                    <a:pt x="3234246" y="1617121"/>
                  </a:moveTo>
                  <a:cubicBezTo>
                    <a:pt x="3234246" y="2510232"/>
                    <a:pt x="2510236" y="3234242"/>
                    <a:pt x="1617123" y="3234242"/>
                  </a:cubicBezTo>
                  <a:cubicBezTo>
                    <a:pt x="724011" y="3234242"/>
                    <a:pt x="0" y="2510232"/>
                    <a:pt x="0" y="1617121"/>
                  </a:cubicBezTo>
                  <a:cubicBezTo>
                    <a:pt x="0" y="724010"/>
                    <a:pt x="724011" y="0"/>
                    <a:pt x="1617123" y="0"/>
                  </a:cubicBezTo>
                  <a:cubicBezTo>
                    <a:pt x="2510236" y="0"/>
                    <a:pt x="3234246" y="724010"/>
                    <a:pt x="3234246" y="1617121"/>
                  </a:cubicBezTo>
                  <a:close/>
                </a:path>
              </a:pathLst>
            </a:custGeom>
            <a:solidFill>
              <a:srgbClr val="10121E"/>
            </a:solidFill>
            <a:ln cap="flat" cmpd="sng" w="19050">
              <a:solidFill>
                <a:srgbClr val="41CED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06" name="Google Shape;906;p91"/>
            <p:cNvSpPr/>
            <p:nvPr/>
          </p:nvSpPr>
          <p:spPr>
            <a:xfrm>
              <a:off x="7275523" y="635638"/>
              <a:ext cx="3004719" cy="3004714"/>
            </a:xfrm>
            <a:custGeom>
              <a:rect b="b" l="l" r="r" t="t"/>
              <a:pathLst>
                <a:path extrusionOk="0" h="3004714" w="3004719">
                  <a:moveTo>
                    <a:pt x="3004719" y="1502357"/>
                  </a:moveTo>
                  <a:cubicBezTo>
                    <a:pt x="3004719" y="2332086"/>
                    <a:pt x="2332090" y="3004715"/>
                    <a:pt x="1502360" y="3004715"/>
                  </a:cubicBezTo>
                  <a:cubicBezTo>
                    <a:pt x="672629" y="3004715"/>
                    <a:pt x="0" y="2332086"/>
                    <a:pt x="0" y="1502357"/>
                  </a:cubicBezTo>
                  <a:cubicBezTo>
                    <a:pt x="0" y="672628"/>
                    <a:pt x="672629" y="0"/>
                    <a:pt x="1502360" y="0"/>
                  </a:cubicBezTo>
                  <a:cubicBezTo>
                    <a:pt x="2332090" y="0"/>
                    <a:pt x="3004719" y="672628"/>
                    <a:pt x="3004719" y="1502357"/>
                  </a:cubicBezTo>
                  <a:close/>
                </a:path>
              </a:pathLst>
            </a:custGeom>
            <a:solidFill>
              <a:srgbClr val="10121E"/>
            </a:solidFill>
            <a:ln cap="flat" cmpd="sng" w="19050">
              <a:solidFill>
                <a:srgbClr val="48E9E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907" name="Google Shape;907;p9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08" name="Google Shape;908;p91"/>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909" name="Google Shape;909;p91"/>
          <p:cNvGrpSpPr/>
          <p:nvPr/>
        </p:nvGrpSpPr>
        <p:grpSpPr>
          <a:xfrm>
            <a:off x="228594" y="228604"/>
            <a:ext cx="1195061" cy="681169"/>
            <a:chOff x="447643" y="201080"/>
            <a:chExt cx="8219129" cy="4684794"/>
          </a:xfrm>
        </p:grpSpPr>
        <p:sp>
          <p:nvSpPr>
            <p:cNvPr id="910" name="Google Shape;910;p91"/>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1" name="Google Shape;911;p91"/>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2" name="Google Shape;912;p91"/>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3" name="Google Shape;913;p91"/>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4" name="Google Shape;914;p91"/>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5" name="Google Shape;915;p91"/>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6" name="Google Shape;916;p91"/>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7" name="Google Shape;917;p91"/>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8" name="Google Shape;918;p91"/>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9" name="Google Shape;919;p91"/>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0" name="Google Shape;920;p91"/>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1" name="Google Shape;921;p91"/>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2" name="Google Shape;922;p91"/>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3" name="Google Shape;923;p91"/>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4" name="Google Shape;924;p91"/>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5" name="Google Shape;925;p91"/>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6" name="Google Shape;926;p91"/>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3">
  <p:cSld name="1_3 Title Slide B - Light_1_3_1_1">
    <p:spTree>
      <p:nvGrpSpPr>
        <p:cNvPr id="927" name="Shape 927"/>
        <p:cNvGrpSpPr/>
        <p:nvPr/>
      </p:nvGrpSpPr>
      <p:grpSpPr>
        <a:xfrm>
          <a:off x="0" y="0"/>
          <a:ext cx="0" cy="0"/>
          <a:chOff x="0" y="0"/>
          <a:chExt cx="0" cy="0"/>
        </a:xfrm>
      </p:grpSpPr>
      <p:sp>
        <p:nvSpPr>
          <p:cNvPr id="928" name="Google Shape;928;p92"/>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1"/>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929" name="Google Shape;929;p92"/>
          <p:cNvCxnSpPr/>
          <p:nvPr/>
        </p:nvCxnSpPr>
        <p:spPr>
          <a:xfrm>
            <a:off x="228594" y="4212950"/>
            <a:ext cx="420300" cy="0"/>
          </a:xfrm>
          <a:prstGeom prst="straightConnector1">
            <a:avLst/>
          </a:prstGeom>
          <a:noFill/>
          <a:ln cap="flat" cmpd="sng" w="38100">
            <a:solidFill>
              <a:schemeClr val="accent1"/>
            </a:solidFill>
            <a:prstDash val="solid"/>
            <a:round/>
            <a:headEnd len="sm" w="sm" type="none"/>
            <a:tailEnd len="sm" w="sm" type="none"/>
          </a:ln>
        </p:spPr>
      </p:cxnSp>
      <p:pic>
        <p:nvPicPr>
          <p:cNvPr id="930" name="Google Shape;930;p92"/>
          <p:cNvPicPr preferRelativeResize="0"/>
          <p:nvPr/>
        </p:nvPicPr>
        <p:blipFill rotWithShape="1">
          <a:blip r:embed="rId2">
            <a:alphaModFix/>
          </a:blip>
          <a:srcRect b="0" l="0" r="0" t="0"/>
          <a:stretch/>
        </p:blipFill>
        <p:spPr>
          <a:xfrm>
            <a:off x="4837816" y="368269"/>
            <a:ext cx="3683589" cy="4297520"/>
          </a:xfrm>
          <a:prstGeom prst="rect">
            <a:avLst/>
          </a:prstGeom>
          <a:noFill/>
          <a:ln>
            <a:noFill/>
          </a:ln>
        </p:spPr>
      </p:pic>
      <p:sp>
        <p:nvSpPr>
          <p:cNvPr id="931" name="Google Shape;931;p9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32" name="Google Shape;932;p92"/>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933" name="Google Shape;933;p92"/>
          <p:cNvGrpSpPr/>
          <p:nvPr/>
        </p:nvGrpSpPr>
        <p:grpSpPr>
          <a:xfrm>
            <a:off x="228594" y="228604"/>
            <a:ext cx="1195061" cy="681169"/>
            <a:chOff x="447643" y="201080"/>
            <a:chExt cx="8219129" cy="4684794"/>
          </a:xfrm>
        </p:grpSpPr>
        <p:sp>
          <p:nvSpPr>
            <p:cNvPr id="934" name="Google Shape;934;p92"/>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35" name="Google Shape;935;p92"/>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36" name="Google Shape;936;p92"/>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37" name="Google Shape;937;p92"/>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38" name="Google Shape;938;p92"/>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39" name="Google Shape;939;p92"/>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0" name="Google Shape;940;p92"/>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1" name="Google Shape;941;p92"/>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2" name="Google Shape;942;p92"/>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3" name="Google Shape;943;p92"/>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4" name="Google Shape;944;p92"/>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5" name="Google Shape;945;p92"/>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6" name="Google Shape;946;p92"/>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7" name="Google Shape;947;p92"/>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8" name="Google Shape;948;p92"/>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9" name="Google Shape;949;p92"/>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50" name="Google Shape;950;p92"/>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4">
  <p:cSld name="1_3 Title Slide B - Light_1_3_1_1_1">
    <p:spTree>
      <p:nvGrpSpPr>
        <p:cNvPr id="951" name="Shape 951"/>
        <p:cNvGrpSpPr/>
        <p:nvPr/>
      </p:nvGrpSpPr>
      <p:grpSpPr>
        <a:xfrm>
          <a:off x="0" y="0"/>
          <a:ext cx="0" cy="0"/>
          <a:chOff x="0" y="0"/>
          <a:chExt cx="0" cy="0"/>
        </a:xfrm>
      </p:grpSpPr>
      <p:grpSp>
        <p:nvGrpSpPr>
          <p:cNvPr id="952" name="Google Shape;952;p93"/>
          <p:cNvGrpSpPr/>
          <p:nvPr/>
        </p:nvGrpSpPr>
        <p:grpSpPr>
          <a:xfrm>
            <a:off x="4469207" y="680291"/>
            <a:ext cx="4389816" cy="3784300"/>
            <a:chOff x="5957353" y="907055"/>
            <a:chExt cx="5851527" cy="5045734"/>
          </a:xfrm>
        </p:grpSpPr>
        <p:sp>
          <p:nvSpPr>
            <p:cNvPr id="953" name="Google Shape;953;p93"/>
            <p:cNvSpPr/>
            <p:nvPr/>
          </p:nvSpPr>
          <p:spPr>
            <a:xfrm>
              <a:off x="5957353" y="907055"/>
              <a:ext cx="5851527" cy="5045734"/>
            </a:xfrm>
            <a:custGeom>
              <a:rect b="b" l="l" r="r" t="t"/>
              <a:pathLst>
                <a:path extrusionOk="0" h="5045734" w="5851527">
                  <a:moveTo>
                    <a:pt x="0" y="5045735"/>
                  </a:moveTo>
                  <a:lnTo>
                    <a:pt x="2925764" y="0"/>
                  </a:lnTo>
                  <a:lnTo>
                    <a:pt x="5851528" y="5045735"/>
                  </a:lnTo>
                  <a:lnTo>
                    <a:pt x="0" y="5045735"/>
                  </a:lnTo>
                  <a:lnTo>
                    <a:pt x="0" y="5045735"/>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4" name="Google Shape;954;p93"/>
            <p:cNvSpPr/>
            <p:nvPr/>
          </p:nvSpPr>
          <p:spPr>
            <a:xfrm>
              <a:off x="6215391" y="1319178"/>
              <a:ext cx="5322534" cy="4589631"/>
            </a:xfrm>
            <a:custGeom>
              <a:rect b="b" l="l" r="r" t="t"/>
              <a:pathLst>
                <a:path extrusionOk="0" h="4589631" w="5322534">
                  <a:moveTo>
                    <a:pt x="0" y="4589632"/>
                  </a:moveTo>
                  <a:lnTo>
                    <a:pt x="2661267" y="0"/>
                  </a:lnTo>
                  <a:lnTo>
                    <a:pt x="5322535" y="4589632"/>
                  </a:lnTo>
                  <a:lnTo>
                    <a:pt x="0" y="4589632"/>
                  </a:lnTo>
                  <a:lnTo>
                    <a:pt x="0" y="4589632"/>
                  </a:lnTo>
                  <a:close/>
                </a:path>
              </a:pathLst>
            </a:custGeom>
            <a:solidFill>
              <a:srgbClr val="10121E"/>
            </a:solidFill>
            <a:ln cap="flat" cmpd="sng" w="19050">
              <a:solidFill>
                <a:srgbClr val="2A2E1B"/>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5" name="Google Shape;955;p93"/>
            <p:cNvSpPr/>
            <p:nvPr/>
          </p:nvSpPr>
          <p:spPr>
            <a:xfrm>
              <a:off x="6473121" y="1731608"/>
              <a:ext cx="4793848" cy="4133528"/>
            </a:xfrm>
            <a:custGeom>
              <a:rect b="b" l="l" r="r" t="t"/>
              <a:pathLst>
                <a:path extrusionOk="0" h="4133528" w="4793848">
                  <a:moveTo>
                    <a:pt x="0" y="4133529"/>
                  </a:moveTo>
                  <a:lnTo>
                    <a:pt x="2397078" y="0"/>
                  </a:lnTo>
                  <a:lnTo>
                    <a:pt x="4793849" y="4133529"/>
                  </a:lnTo>
                  <a:lnTo>
                    <a:pt x="0" y="4133529"/>
                  </a:lnTo>
                  <a:lnTo>
                    <a:pt x="0" y="4133529"/>
                  </a:lnTo>
                  <a:close/>
                </a:path>
              </a:pathLst>
            </a:custGeom>
            <a:solidFill>
              <a:srgbClr val="10121E"/>
            </a:solidFill>
            <a:ln cap="flat" cmpd="sng" w="19050">
              <a:solidFill>
                <a:srgbClr val="454A18"/>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6" name="Google Shape;956;p93"/>
            <p:cNvSpPr/>
            <p:nvPr/>
          </p:nvSpPr>
          <p:spPr>
            <a:xfrm>
              <a:off x="6731159" y="2143730"/>
              <a:ext cx="4264854" cy="3677425"/>
            </a:xfrm>
            <a:custGeom>
              <a:rect b="b" l="l" r="r" t="t"/>
              <a:pathLst>
                <a:path extrusionOk="0" h="3677425" w="4264854">
                  <a:moveTo>
                    <a:pt x="0" y="3677426"/>
                  </a:moveTo>
                  <a:lnTo>
                    <a:pt x="2132274" y="0"/>
                  </a:lnTo>
                  <a:lnTo>
                    <a:pt x="4264855" y="3677426"/>
                  </a:lnTo>
                  <a:lnTo>
                    <a:pt x="0" y="3677426"/>
                  </a:lnTo>
                  <a:lnTo>
                    <a:pt x="0" y="3677426"/>
                  </a:lnTo>
                  <a:close/>
                </a:path>
              </a:pathLst>
            </a:custGeom>
            <a:solidFill>
              <a:srgbClr val="10121E"/>
            </a:solidFill>
            <a:ln cap="flat" cmpd="sng" w="19050">
              <a:solidFill>
                <a:srgbClr val="60671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7" name="Google Shape;957;p93"/>
            <p:cNvSpPr/>
            <p:nvPr/>
          </p:nvSpPr>
          <p:spPr>
            <a:xfrm>
              <a:off x="6989197" y="2556161"/>
              <a:ext cx="3735861" cy="3221322"/>
            </a:xfrm>
            <a:custGeom>
              <a:rect b="b" l="l" r="r" t="t"/>
              <a:pathLst>
                <a:path extrusionOk="0" h="3221322" w="3735861">
                  <a:moveTo>
                    <a:pt x="0" y="3221323"/>
                  </a:moveTo>
                  <a:lnTo>
                    <a:pt x="1867777" y="0"/>
                  </a:lnTo>
                  <a:lnTo>
                    <a:pt x="3735862" y="3221323"/>
                  </a:lnTo>
                  <a:lnTo>
                    <a:pt x="0" y="3221323"/>
                  </a:lnTo>
                  <a:lnTo>
                    <a:pt x="0" y="3221323"/>
                  </a:lnTo>
                  <a:close/>
                </a:path>
              </a:pathLst>
            </a:custGeom>
            <a:solidFill>
              <a:srgbClr val="10121E"/>
            </a:solidFill>
            <a:ln cap="flat" cmpd="sng" w="19050">
              <a:solidFill>
                <a:srgbClr val="7A831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8" name="Google Shape;958;p93"/>
            <p:cNvSpPr/>
            <p:nvPr/>
          </p:nvSpPr>
          <p:spPr>
            <a:xfrm>
              <a:off x="7247235" y="2968283"/>
              <a:ext cx="3206868" cy="2765219"/>
            </a:xfrm>
            <a:custGeom>
              <a:rect b="b" l="l" r="r" t="t"/>
              <a:pathLst>
                <a:path extrusionOk="0" h="2765219" w="3206868">
                  <a:moveTo>
                    <a:pt x="0" y="2765220"/>
                  </a:moveTo>
                  <a:lnTo>
                    <a:pt x="1603281" y="0"/>
                  </a:lnTo>
                  <a:lnTo>
                    <a:pt x="3206869" y="2765220"/>
                  </a:lnTo>
                  <a:lnTo>
                    <a:pt x="0" y="2765220"/>
                  </a:lnTo>
                  <a:lnTo>
                    <a:pt x="0" y="2765220"/>
                  </a:lnTo>
                  <a:close/>
                </a:path>
              </a:pathLst>
            </a:custGeom>
            <a:solidFill>
              <a:srgbClr val="10121E"/>
            </a:solidFill>
            <a:ln cap="flat" cmpd="sng" w="19050">
              <a:solidFill>
                <a:srgbClr val="959F1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59" name="Google Shape;959;p93"/>
            <p:cNvSpPr/>
            <p:nvPr/>
          </p:nvSpPr>
          <p:spPr>
            <a:xfrm>
              <a:off x="7504966" y="3380713"/>
              <a:ext cx="2678182" cy="2309116"/>
            </a:xfrm>
            <a:custGeom>
              <a:rect b="b" l="l" r="r" t="t"/>
              <a:pathLst>
                <a:path extrusionOk="0" h="2309116" w="2678182">
                  <a:moveTo>
                    <a:pt x="0" y="2309117"/>
                  </a:moveTo>
                  <a:lnTo>
                    <a:pt x="1339092" y="0"/>
                  </a:lnTo>
                  <a:lnTo>
                    <a:pt x="2678183" y="2309117"/>
                  </a:lnTo>
                  <a:lnTo>
                    <a:pt x="0" y="2309117"/>
                  </a:lnTo>
                  <a:lnTo>
                    <a:pt x="0" y="2309117"/>
                  </a:lnTo>
                  <a:close/>
                </a:path>
              </a:pathLst>
            </a:custGeom>
            <a:solidFill>
              <a:srgbClr val="10121E"/>
            </a:solidFill>
            <a:ln cap="flat" cmpd="sng" w="19050">
              <a:solidFill>
                <a:srgbClr val="AFBC0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0" name="Google Shape;960;p93"/>
            <p:cNvSpPr/>
            <p:nvPr/>
          </p:nvSpPr>
          <p:spPr>
            <a:xfrm>
              <a:off x="7763004" y="3792836"/>
              <a:ext cx="2149189" cy="1853014"/>
            </a:xfrm>
            <a:custGeom>
              <a:rect b="b" l="l" r="r" t="t"/>
              <a:pathLst>
                <a:path extrusionOk="0" h="1853014" w="2149189">
                  <a:moveTo>
                    <a:pt x="0" y="1853014"/>
                  </a:moveTo>
                  <a:lnTo>
                    <a:pt x="1074595" y="0"/>
                  </a:lnTo>
                  <a:lnTo>
                    <a:pt x="2149190" y="1853014"/>
                  </a:lnTo>
                  <a:lnTo>
                    <a:pt x="0" y="1853014"/>
                  </a:lnTo>
                  <a:lnTo>
                    <a:pt x="0" y="1853014"/>
                  </a:lnTo>
                  <a:close/>
                </a:path>
              </a:pathLst>
            </a:custGeom>
            <a:solidFill>
              <a:srgbClr val="10121E"/>
            </a:solidFill>
            <a:ln cap="flat" cmpd="sng" w="19050">
              <a:solidFill>
                <a:srgbClr val="CAD80A"/>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61" name="Google Shape;961;p93"/>
            <p:cNvSpPr/>
            <p:nvPr/>
          </p:nvSpPr>
          <p:spPr>
            <a:xfrm>
              <a:off x="8021042" y="4204959"/>
              <a:ext cx="1619888" cy="1397218"/>
            </a:xfrm>
            <a:custGeom>
              <a:rect b="b" l="l" r="r" t="t"/>
              <a:pathLst>
                <a:path extrusionOk="0" h="1397218" w="1619888">
                  <a:moveTo>
                    <a:pt x="0" y="1397219"/>
                  </a:moveTo>
                  <a:lnTo>
                    <a:pt x="810098" y="0"/>
                  </a:lnTo>
                  <a:lnTo>
                    <a:pt x="1619888" y="1397219"/>
                  </a:lnTo>
                  <a:lnTo>
                    <a:pt x="0" y="1397219"/>
                  </a:lnTo>
                  <a:lnTo>
                    <a:pt x="0" y="1397219"/>
                  </a:lnTo>
                  <a:close/>
                </a:path>
              </a:pathLst>
            </a:custGeom>
            <a:solidFill>
              <a:srgbClr val="10121E"/>
            </a:solidFill>
            <a:ln cap="flat" cmpd="sng" w="19050">
              <a:solidFill>
                <a:srgbClr val="E4F407"/>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962" name="Google Shape;962;p93"/>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1"/>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963" name="Google Shape;963;p93"/>
          <p:cNvCxnSpPr/>
          <p:nvPr/>
        </p:nvCxnSpPr>
        <p:spPr>
          <a:xfrm>
            <a:off x="228594" y="4212950"/>
            <a:ext cx="420300" cy="0"/>
          </a:xfrm>
          <a:prstGeom prst="straightConnector1">
            <a:avLst/>
          </a:prstGeom>
          <a:noFill/>
          <a:ln cap="flat" cmpd="sng" w="38100">
            <a:solidFill>
              <a:schemeClr val="accent1"/>
            </a:solidFill>
            <a:prstDash val="solid"/>
            <a:round/>
            <a:headEnd len="sm" w="sm" type="none"/>
            <a:tailEnd len="sm" w="sm" type="none"/>
          </a:ln>
        </p:spPr>
      </p:cxnSp>
      <p:sp>
        <p:nvSpPr>
          <p:cNvPr id="964" name="Google Shape;964;p9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65" name="Google Shape;965;p93"/>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966" name="Google Shape;966;p93"/>
          <p:cNvGrpSpPr/>
          <p:nvPr/>
        </p:nvGrpSpPr>
        <p:grpSpPr>
          <a:xfrm>
            <a:off x="228594" y="228604"/>
            <a:ext cx="1195061" cy="681169"/>
            <a:chOff x="447643" y="201080"/>
            <a:chExt cx="8219129" cy="4684794"/>
          </a:xfrm>
        </p:grpSpPr>
        <p:sp>
          <p:nvSpPr>
            <p:cNvPr id="967" name="Google Shape;967;p93"/>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68" name="Google Shape;968;p93"/>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69" name="Google Shape;969;p93"/>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0" name="Google Shape;970;p93"/>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1" name="Google Shape;971;p93"/>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2" name="Google Shape;972;p93"/>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3" name="Google Shape;973;p93"/>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4" name="Google Shape;974;p93"/>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5" name="Google Shape;975;p93"/>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6" name="Google Shape;976;p93"/>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7" name="Google Shape;977;p93"/>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8" name="Google Shape;978;p93"/>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79" name="Google Shape;979;p93"/>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80" name="Google Shape;980;p93"/>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81" name="Google Shape;981;p93"/>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82" name="Google Shape;982;p93"/>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83" name="Google Shape;983;p93"/>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5">
  <p:cSld name="1_3 Title Slide B - Light_1_2">
    <p:spTree>
      <p:nvGrpSpPr>
        <p:cNvPr id="984" name="Shape 984"/>
        <p:cNvGrpSpPr/>
        <p:nvPr/>
      </p:nvGrpSpPr>
      <p:grpSpPr>
        <a:xfrm>
          <a:off x="0" y="0"/>
          <a:ext cx="0" cy="0"/>
          <a:chOff x="0" y="0"/>
          <a:chExt cx="0" cy="0"/>
        </a:xfrm>
      </p:grpSpPr>
      <p:sp>
        <p:nvSpPr>
          <p:cNvPr id="985" name="Google Shape;985;p94"/>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4"/>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986" name="Google Shape;986;p94"/>
          <p:cNvCxnSpPr/>
          <p:nvPr/>
        </p:nvCxnSpPr>
        <p:spPr>
          <a:xfrm>
            <a:off x="228594" y="4212950"/>
            <a:ext cx="420300" cy="0"/>
          </a:xfrm>
          <a:prstGeom prst="straightConnector1">
            <a:avLst/>
          </a:prstGeom>
          <a:noFill/>
          <a:ln cap="flat" cmpd="sng" w="38100">
            <a:solidFill>
              <a:schemeClr val="accent4"/>
            </a:solidFill>
            <a:prstDash val="solid"/>
            <a:round/>
            <a:headEnd len="sm" w="sm" type="none"/>
            <a:tailEnd len="sm" w="sm" type="none"/>
          </a:ln>
        </p:spPr>
      </p:cxnSp>
      <p:grpSp>
        <p:nvGrpSpPr>
          <p:cNvPr id="987" name="Google Shape;987;p94"/>
          <p:cNvGrpSpPr/>
          <p:nvPr/>
        </p:nvGrpSpPr>
        <p:grpSpPr>
          <a:xfrm>
            <a:off x="5702317" y="354890"/>
            <a:ext cx="3014287" cy="4164584"/>
            <a:chOff x="7601062" y="473187"/>
            <a:chExt cx="4017978" cy="5552778"/>
          </a:xfrm>
        </p:grpSpPr>
        <p:sp>
          <p:nvSpPr>
            <p:cNvPr id="988" name="Google Shape;988;p94"/>
            <p:cNvSpPr/>
            <p:nvPr/>
          </p:nvSpPr>
          <p:spPr>
            <a:xfrm>
              <a:off x="7601062" y="2007987"/>
              <a:ext cx="4017978" cy="4017978"/>
            </a:xfrm>
            <a:custGeom>
              <a:rect b="b" l="l" r="r" t="t"/>
              <a:pathLst>
                <a:path extrusionOk="0" h="4017978" w="4017978">
                  <a:moveTo>
                    <a:pt x="0" y="0"/>
                  </a:moveTo>
                  <a:lnTo>
                    <a:pt x="4017979" y="0"/>
                  </a:lnTo>
                  <a:lnTo>
                    <a:pt x="4017979" y="4017979"/>
                  </a:lnTo>
                  <a:lnTo>
                    <a:pt x="0" y="4017979"/>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89" name="Google Shape;989;p94"/>
            <p:cNvSpPr/>
            <p:nvPr/>
          </p:nvSpPr>
          <p:spPr>
            <a:xfrm>
              <a:off x="7716492" y="1816137"/>
              <a:ext cx="3787119" cy="3787119"/>
            </a:xfrm>
            <a:custGeom>
              <a:rect b="b" l="l" r="r" t="t"/>
              <a:pathLst>
                <a:path extrusionOk="0" h="3787119" w="3787119">
                  <a:moveTo>
                    <a:pt x="0" y="0"/>
                  </a:moveTo>
                  <a:lnTo>
                    <a:pt x="3787119" y="0"/>
                  </a:lnTo>
                  <a:lnTo>
                    <a:pt x="3787119" y="3787119"/>
                  </a:lnTo>
                  <a:lnTo>
                    <a:pt x="0" y="3787119"/>
                  </a:lnTo>
                  <a:close/>
                </a:path>
              </a:pathLst>
            </a:custGeom>
            <a:solidFill>
              <a:srgbClr val="2E172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0" name="Google Shape;990;p94"/>
            <p:cNvSpPr/>
            <p:nvPr/>
          </p:nvSpPr>
          <p:spPr>
            <a:xfrm>
              <a:off x="7831922" y="1624287"/>
              <a:ext cx="3555939" cy="3555939"/>
            </a:xfrm>
            <a:custGeom>
              <a:rect b="b" l="l" r="r" t="t"/>
              <a:pathLst>
                <a:path extrusionOk="0" h="3555939" w="3555939">
                  <a:moveTo>
                    <a:pt x="0" y="0"/>
                  </a:moveTo>
                  <a:lnTo>
                    <a:pt x="3555940" y="0"/>
                  </a:lnTo>
                  <a:lnTo>
                    <a:pt x="3555940" y="3555940"/>
                  </a:lnTo>
                  <a:lnTo>
                    <a:pt x="0" y="3555940"/>
                  </a:lnTo>
                  <a:close/>
                </a:path>
              </a:pathLst>
            </a:custGeom>
            <a:solidFill>
              <a:srgbClr val="4C1D31"/>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1" name="Google Shape;991;p94"/>
            <p:cNvSpPr/>
            <p:nvPr/>
          </p:nvSpPr>
          <p:spPr>
            <a:xfrm>
              <a:off x="7947351" y="1432437"/>
              <a:ext cx="3325080" cy="3325080"/>
            </a:xfrm>
            <a:custGeom>
              <a:rect b="b" l="l" r="r" t="t"/>
              <a:pathLst>
                <a:path extrusionOk="0" h="3325080" w="3325080">
                  <a:moveTo>
                    <a:pt x="0" y="0"/>
                  </a:moveTo>
                  <a:lnTo>
                    <a:pt x="3325080" y="0"/>
                  </a:lnTo>
                  <a:lnTo>
                    <a:pt x="3325080" y="3325081"/>
                  </a:lnTo>
                  <a:lnTo>
                    <a:pt x="0" y="3325081"/>
                  </a:lnTo>
                  <a:close/>
                </a:path>
              </a:pathLst>
            </a:custGeom>
            <a:solidFill>
              <a:srgbClr val="6A223B"/>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2" name="Google Shape;992;p94"/>
            <p:cNvSpPr/>
            <p:nvPr/>
          </p:nvSpPr>
          <p:spPr>
            <a:xfrm>
              <a:off x="8062781" y="1240587"/>
              <a:ext cx="3094220" cy="3094220"/>
            </a:xfrm>
            <a:custGeom>
              <a:rect b="b" l="l" r="r" t="t"/>
              <a:pathLst>
                <a:path extrusionOk="0" h="3094220" w="3094220">
                  <a:moveTo>
                    <a:pt x="0" y="0"/>
                  </a:moveTo>
                  <a:lnTo>
                    <a:pt x="3094221" y="0"/>
                  </a:lnTo>
                  <a:lnTo>
                    <a:pt x="3094221" y="3094221"/>
                  </a:lnTo>
                  <a:lnTo>
                    <a:pt x="0" y="3094221"/>
                  </a:lnTo>
                  <a:close/>
                </a:path>
              </a:pathLst>
            </a:custGeom>
            <a:solidFill>
              <a:srgbClr val="872845"/>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3" name="Google Shape;993;p94"/>
            <p:cNvSpPr/>
            <p:nvPr/>
          </p:nvSpPr>
          <p:spPr>
            <a:xfrm>
              <a:off x="8178531" y="1048737"/>
              <a:ext cx="2863361" cy="2863361"/>
            </a:xfrm>
            <a:custGeom>
              <a:rect b="b" l="l" r="r" t="t"/>
              <a:pathLst>
                <a:path extrusionOk="0" h="2863361" w="2863361">
                  <a:moveTo>
                    <a:pt x="0" y="0"/>
                  </a:moveTo>
                  <a:lnTo>
                    <a:pt x="2863361" y="0"/>
                  </a:lnTo>
                  <a:lnTo>
                    <a:pt x="2863361" y="2863361"/>
                  </a:lnTo>
                  <a:lnTo>
                    <a:pt x="0" y="2863361"/>
                  </a:lnTo>
                  <a:close/>
                </a:path>
              </a:pathLst>
            </a:custGeom>
            <a:solidFill>
              <a:srgbClr val="A52D4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4" name="Google Shape;994;p94"/>
            <p:cNvSpPr/>
            <p:nvPr/>
          </p:nvSpPr>
          <p:spPr>
            <a:xfrm>
              <a:off x="8293960" y="856887"/>
              <a:ext cx="2632182" cy="2632182"/>
            </a:xfrm>
            <a:custGeom>
              <a:rect b="b" l="l" r="r" t="t"/>
              <a:pathLst>
                <a:path extrusionOk="0" h="2632182" w="2632182">
                  <a:moveTo>
                    <a:pt x="0" y="0"/>
                  </a:moveTo>
                  <a:lnTo>
                    <a:pt x="2632182" y="0"/>
                  </a:lnTo>
                  <a:lnTo>
                    <a:pt x="2632182" y="2632182"/>
                  </a:lnTo>
                  <a:lnTo>
                    <a:pt x="0" y="2632182"/>
                  </a:lnTo>
                  <a:close/>
                </a:path>
              </a:pathLst>
            </a:custGeom>
            <a:solidFill>
              <a:srgbClr val="C3335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5" name="Google Shape;995;p94"/>
            <p:cNvSpPr/>
            <p:nvPr/>
          </p:nvSpPr>
          <p:spPr>
            <a:xfrm>
              <a:off x="8409390" y="665037"/>
              <a:ext cx="2401322" cy="2401322"/>
            </a:xfrm>
            <a:custGeom>
              <a:rect b="b" l="l" r="r" t="t"/>
              <a:pathLst>
                <a:path extrusionOk="0" h="2401322" w="2401322">
                  <a:moveTo>
                    <a:pt x="0" y="0"/>
                  </a:moveTo>
                  <a:lnTo>
                    <a:pt x="2401323" y="0"/>
                  </a:lnTo>
                  <a:lnTo>
                    <a:pt x="2401323" y="2401323"/>
                  </a:lnTo>
                  <a:lnTo>
                    <a:pt x="0" y="2401323"/>
                  </a:lnTo>
                  <a:close/>
                </a:path>
              </a:pathLst>
            </a:custGeom>
            <a:solidFill>
              <a:srgbClr val="E1386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996" name="Google Shape;996;p94"/>
            <p:cNvSpPr/>
            <p:nvPr/>
          </p:nvSpPr>
          <p:spPr>
            <a:xfrm>
              <a:off x="8524820" y="473187"/>
              <a:ext cx="2170463" cy="2170463"/>
            </a:xfrm>
            <a:custGeom>
              <a:rect b="b" l="l" r="r" t="t"/>
              <a:pathLst>
                <a:path extrusionOk="0" h="2170463" w="2170463">
                  <a:moveTo>
                    <a:pt x="0" y="0"/>
                  </a:moveTo>
                  <a:lnTo>
                    <a:pt x="2170463" y="0"/>
                  </a:lnTo>
                  <a:lnTo>
                    <a:pt x="2170463" y="2170463"/>
                  </a:lnTo>
                  <a:lnTo>
                    <a:pt x="0" y="2170463"/>
                  </a:lnTo>
                  <a:close/>
                </a:path>
              </a:pathLst>
            </a:custGeom>
            <a:solidFill>
              <a:srgbClr val="FF3E6C"/>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997" name="Google Shape;997;p9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98" name="Google Shape;998;p94"/>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999" name="Google Shape;999;p94"/>
          <p:cNvGrpSpPr/>
          <p:nvPr/>
        </p:nvGrpSpPr>
        <p:grpSpPr>
          <a:xfrm>
            <a:off x="228594" y="228604"/>
            <a:ext cx="1195061" cy="681169"/>
            <a:chOff x="447643" y="201080"/>
            <a:chExt cx="8219129" cy="4684794"/>
          </a:xfrm>
        </p:grpSpPr>
        <p:sp>
          <p:nvSpPr>
            <p:cNvPr id="1000" name="Google Shape;1000;p94"/>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01" name="Google Shape;1001;p94"/>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02" name="Google Shape;1002;p94"/>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03" name="Google Shape;1003;p94"/>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04" name="Google Shape;1004;p94"/>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05" name="Google Shape;1005;p94"/>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06" name="Google Shape;1006;p94"/>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07" name="Google Shape;1007;p94"/>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08" name="Google Shape;1008;p94"/>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09" name="Google Shape;1009;p94"/>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10" name="Google Shape;1010;p94"/>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11" name="Google Shape;1011;p94"/>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12" name="Google Shape;1012;p94"/>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13" name="Google Shape;1013;p94"/>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14" name="Google Shape;1014;p94"/>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15" name="Google Shape;1015;p94"/>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16" name="Google Shape;1016;p94"/>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6">
  <p:cSld name="1_3 Title Slide B - Light_1_2_3">
    <p:spTree>
      <p:nvGrpSpPr>
        <p:cNvPr id="1017" name="Shape 1017"/>
        <p:cNvGrpSpPr/>
        <p:nvPr/>
      </p:nvGrpSpPr>
      <p:grpSpPr>
        <a:xfrm>
          <a:off x="0" y="0"/>
          <a:ext cx="0" cy="0"/>
          <a:chOff x="0" y="0"/>
          <a:chExt cx="0" cy="0"/>
        </a:xfrm>
      </p:grpSpPr>
      <p:sp>
        <p:nvSpPr>
          <p:cNvPr id="1018" name="Google Shape;1018;p9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19" name="Google Shape;1019;p95"/>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4"/>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1020" name="Google Shape;1020;p95"/>
          <p:cNvCxnSpPr/>
          <p:nvPr/>
        </p:nvCxnSpPr>
        <p:spPr>
          <a:xfrm>
            <a:off x="228594" y="4212950"/>
            <a:ext cx="420300" cy="0"/>
          </a:xfrm>
          <a:prstGeom prst="straightConnector1">
            <a:avLst/>
          </a:prstGeom>
          <a:noFill/>
          <a:ln cap="flat" cmpd="sng" w="38100">
            <a:solidFill>
              <a:schemeClr val="accent4"/>
            </a:solidFill>
            <a:prstDash val="solid"/>
            <a:round/>
            <a:headEnd len="sm" w="sm" type="none"/>
            <a:tailEnd len="sm" w="sm" type="none"/>
          </a:ln>
        </p:spPr>
      </p:cxnSp>
      <p:pic>
        <p:nvPicPr>
          <p:cNvPr id="1021" name="Google Shape;1021;p95"/>
          <p:cNvPicPr preferRelativeResize="0"/>
          <p:nvPr/>
        </p:nvPicPr>
        <p:blipFill rotWithShape="1">
          <a:blip r:embed="rId2">
            <a:alphaModFix/>
          </a:blip>
          <a:srcRect b="0" l="0" r="0" t="0"/>
          <a:stretch/>
        </p:blipFill>
        <p:spPr>
          <a:xfrm>
            <a:off x="5128779" y="276785"/>
            <a:ext cx="3048427" cy="4501033"/>
          </a:xfrm>
          <a:prstGeom prst="rect">
            <a:avLst/>
          </a:prstGeom>
          <a:noFill/>
          <a:ln>
            <a:noFill/>
          </a:ln>
        </p:spPr>
      </p:pic>
      <p:sp>
        <p:nvSpPr>
          <p:cNvPr id="1022" name="Google Shape;1022;p95"/>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grpSp>
        <p:nvGrpSpPr>
          <p:cNvPr id="1023" name="Google Shape;1023;p95"/>
          <p:cNvGrpSpPr/>
          <p:nvPr/>
        </p:nvGrpSpPr>
        <p:grpSpPr>
          <a:xfrm>
            <a:off x="228594" y="228604"/>
            <a:ext cx="1195061" cy="681169"/>
            <a:chOff x="447643" y="201080"/>
            <a:chExt cx="8219129" cy="4684794"/>
          </a:xfrm>
        </p:grpSpPr>
        <p:sp>
          <p:nvSpPr>
            <p:cNvPr id="1024" name="Google Shape;1024;p95"/>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25" name="Google Shape;1025;p95"/>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26" name="Google Shape;1026;p95"/>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27" name="Google Shape;1027;p95"/>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28" name="Google Shape;1028;p95"/>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29" name="Google Shape;1029;p95"/>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0" name="Google Shape;1030;p95"/>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1" name="Google Shape;1031;p95"/>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2" name="Google Shape;1032;p95"/>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3" name="Google Shape;1033;p95"/>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4" name="Google Shape;1034;p95"/>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5" name="Google Shape;1035;p95"/>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6" name="Google Shape;1036;p95"/>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7" name="Google Shape;1037;p95"/>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8" name="Google Shape;1038;p95"/>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39" name="Google Shape;1039;p95"/>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40" name="Google Shape;1040;p95"/>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7">
  <p:cSld name="1_3 Title Slide B - Light_1_2_2">
    <p:spTree>
      <p:nvGrpSpPr>
        <p:cNvPr id="1041" name="Shape 1041"/>
        <p:cNvGrpSpPr/>
        <p:nvPr/>
      </p:nvGrpSpPr>
      <p:grpSpPr>
        <a:xfrm>
          <a:off x="0" y="0"/>
          <a:ext cx="0" cy="0"/>
          <a:chOff x="0" y="0"/>
          <a:chExt cx="0" cy="0"/>
        </a:xfrm>
      </p:grpSpPr>
      <p:sp>
        <p:nvSpPr>
          <p:cNvPr id="1042" name="Google Shape;1042;p96"/>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200"/>
              <a:buNone/>
              <a:defRPr b="1" sz="1200">
                <a:solidFill>
                  <a:schemeClr val="accent3"/>
                </a:solidFill>
              </a:defRPr>
            </a:lvl1pPr>
            <a:lvl2pPr lvl="1" rtl="0" algn="l">
              <a:lnSpc>
                <a:spcPct val="100000"/>
              </a:lnSpc>
              <a:spcBef>
                <a:spcPts val="400"/>
              </a:spcBef>
              <a:spcAft>
                <a:spcPts val="0"/>
              </a:spcAft>
              <a:buSzPts val="1500"/>
              <a:buNone/>
              <a:defRPr b="1"/>
            </a:lvl2pPr>
            <a:lvl3pPr lvl="2" rtl="0" algn="l">
              <a:lnSpc>
                <a:spcPct val="100000"/>
              </a:lnSpc>
              <a:spcBef>
                <a:spcPts val="400"/>
              </a:spcBef>
              <a:spcAft>
                <a:spcPts val="0"/>
              </a:spcAft>
              <a:buSzPts val="1200"/>
              <a:buNone/>
              <a:defRPr b="1"/>
            </a:lvl3pPr>
            <a:lvl4pPr lvl="3" rtl="0" algn="l">
              <a:lnSpc>
                <a:spcPct val="100000"/>
              </a:lnSpc>
              <a:spcBef>
                <a:spcPts val="400"/>
              </a:spcBef>
              <a:spcAft>
                <a:spcPts val="0"/>
              </a:spcAft>
              <a:buSzPts val="1200"/>
              <a:buNone/>
              <a:defRPr b="1"/>
            </a:lvl4pPr>
            <a:lvl5pPr lvl="4" rtl="0" algn="l">
              <a:lnSpc>
                <a:spcPct val="100000"/>
              </a:lnSpc>
              <a:spcBef>
                <a:spcPts val="400"/>
              </a:spcBef>
              <a:spcAft>
                <a:spcPts val="0"/>
              </a:spcAft>
              <a:buSzPts val="1200"/>
              <a:buNone/>
              <a:defRPr b="1"/>
            </a:lvl5pPr>
            <a:lvl6pPr lvl="5" rtl="0" algn="l">
              <a:lnSpc>
                <a:spcPct val="100000"/>
              </a:lnSpc>
              <a:spcBef>
                <a:spcPts val="400"/>
              </a:spcBef>
              <a:spcAft>
                <a:spcPts val="0"/>
              </a:spcAft>
              <a:buSzPts val="1200"/>
              <a:buNone/>
              <a:defRPr b="1"/>
            </a:lvl6pPr>
            <a:lvl7pPr lvl="6" rtl="0" algn="l">
              <a:lnSpc>
                <a:spcPct val="100000"/>
              </a:lnSpc>
              <a:spcBef>
                <a:spcPts val="400"/>
              </a:spcBef>
              <a:spcAft>
                <a:spcPts val="0"/>
              </a:spcAft>
              <a:buSzPts val="1200"/>
              <a:buNone/>
              <a:defRPr b="1"/>
            </a:lvl7pPr>
            <a:lvl8pPr lvl="7" rtl="0" algn="l">
              <a:lnSpc>
                <a:spcPct val="100000"/>
              </a:lnSpc>
              <a:spcBef>
                <a:spcPts val="400"/>
              </a:spcBef>
              <a:spcAft>
                <a:spcPts val="0"/>
              </a:spcAft>
              <a:buSzPts val="1200"/>
              <a:buNone/>
              <a:defRPr b="1"/>
            </a:lvl8pPr>
            <a:lvl9pPr lvl="8" rtl="0" algn="l">
              <a:lnSpc>
                <a:spcPct val="100000"/>
              </a:lnSpc>
              <a:spcBef>
                <a:spcPts val="400"/>
              </a:spcBef>
              <a:spcAft>
                <a:spcPts val="0"/>
              </a:spcAft>
              <a:buSzPts val="1200"/>
              <a:buNone/>
              <a:defRPr b="1"/>
            </a:lvl9pPr>
          </a:lstStyle>
          <a:p/>
        </p:txBody>
      </p:sp>
      <p:sp>
        <p:nvSpPr>
          <p:cNvPr id="1043" name="Google Shape;1043;p9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grpSp>
        <p:nvGrpSpPr>
          <p:cNvPr id="1044" name="Google Shape;1044;p96"/>
          <p:cNvGrpSpPr/>
          <p:nvPr/>
        </p:nvGrpSpPr>
        <p:grpSpPr>
          <a:xfrm>
            <a:off x="4825236" y="548825"/>
            <a:ext cx="3498844" cy="4039128"/>
            <a:chOff x="6431934" y="731767"/>
            <a:chExt cx="4663882" cy="5385504"/>
          </a:xfrm>
        </p:grpSpPr>
        <p:sp>
          <p:nvSpPr>
            <p:cNvPr id="1045" name="Google Shape;1045;p96"/>
            <p:cNvSpPr/>
            <p:nvPr/>
          </p:nvSpPr>
          <p:spPr>
            <a:xfrm>
              <a:off x="6431934" y="731767"/>
              <a:ext cx="4663882" cy="5385504"/>
            </a:xfrm>
            <a:custGeom>
              <a:rect b="b" l="l" r="r" t="t"/>
              <a:pathLst>
                <a:path extrusionOk="0" h="5385504" w="4663882">
                  <a:moveTo>
                    <a:pt x="0" y="1346212"/>
                  </a:moveTo>
                  <a:lnTo>
                    <a:pt x="0" y="4039074"/>
                  </a:lnTo>
                  <a:lnTo>
                    <a:pt x="2332050" y="5385505"/>
                  </a:lnTo>
                  <a:lnTo>
                    <a:pt x="4663882" y="4039074"/>
                  </a:lnTo>
                  <a:lnTo>
                    <a:pt x="4663882" y="1346212"/>
                  </a:lnTo>
                  <a:lnTo>
                    <a:pt x="2332050" y="0"/>
                  </a:lnTo>
                  <a:lnTo>
                    <a:pt x="0" y="1346212"/>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6" name="Google Shape;1046;p96"/>
            <p:cNvSpPr/>
            <p:nvPr/>
          </p:nvSpPr>
          <p:spPr>
            <a:xfrm>
              <a:off x="6657686" y="877097"/>
              <a:ext cx="4412122" cy="5094627"/>
            </a:xfrm>
            <a:custGeom>
              <a:rect b="b" l="l" r="r" t="t"/>
              <a:pathLst>
                <a:path extrusionOk="0" h="5094627" w="4412122">
                  <a:moveTo>
                    <a:pt x="0" y="1273657"/>
                  </a:moveTo>
                  <a:lnTo>
                    <a:pt x="0" y="3820971"/>
                  </a:lnTo>
                  <a:lnTo>
                    <a:pt x="2206171" y="5094627"/>
                  </a:lnTo>
                  <a:lnTo>
                    <a:pt x="4412123" y="3820971"/>
                  </a:lnTo>
                  <a:lnTo>
                    <a:pt x="4412123" y="1273657"/>
                  </a:lnTo>
                  <a:lnTo>
                    <a:pt x="2206171" y="0"/>
                  </a:lnTo>
                  <a:lnTo>
                    <a:pt x="0" y="1273657"/>
                  </a:lnTo>
                  <a:close/>
                </a:path>
              </a:pathLst>
            </a:custGeom>
            <a:solidFill>
              <a:srgbClr val="20143A"/>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7" name="Google Shape;1047;p96"/>
            <p:cNvSpPr/>
            <p:nvPr/>
          </p:nvSpPr>
          <p:spPr>
            <a:xfrm>
              <a:off x="6883439" y="1022645"/>
              <a:ext cx="4160363" cy="4803748"/>
            </a:xfrm>
            <a:custGeom>
              <a:rect b="b" l="l" r="r" t="t"/>
              <a:pathLst>
                <a:path extrusionOk="0" h="4803748" w="4160363">
                  <a:moveTo>
                    <a:pt x="0" y="1200883"/>
                  </a:moveTo>
                  <a:lnTo>
                    <a:pt x="0" y="3602867"/>
                  </a:lnTo>
                  <a:lnTo>
                    <a:pt x="2080073" y="4803749"/>
                  </a:lnTo>
                  <a:lnTo>
                    <a:pt x="4160364" y="3602867"/>
                  </a:lnTo>
                  <a:lnTo>
                    <a:pt x="4160364" y="1200883"/>
                  </a:lnTo>
                  <a:lnTo>
                    <a:pt x="2080073" y="0"/>
                  </a:lnTo>
                  <a:lnTo>
                    <a:pt x="0" y="1200883"/>
                  </a:lnTo>
                  <a:close/>
                </a:path>
              </a:pathLst>
            </a:custGeom>
            <a:solidFill>
              <a:srgbClr val="301656"/>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8" name="Google Shape;1048;p96"/>
            <p:cNvSpPr/>
            <p:nvPr/>
          </p:nvSpPr>
          <p:spPr>
            <a:xfrm>
              <a:off x="7109192" y="1167975"/>
              <a:ext cx="3908386" cy="4512870"/>
            </a:xfrm>
            <a:custGeom>
              <a:rect b="b" l="l" r="r" t="t"/>
              <a:pathLst>
                <a:path extrusionOk="0" h="4512870" w="3908386">
                  <a:moveTo>
                    <a:pt x="0" y="1128327"/>
                  </a:moveTo>
                  <a:lnTo>
                    <a:pt x="0" y="3384763"/>
                  </a:lnTo>
                  <a:lnTo>
                    <a:pt x="1954193" y="4512871"/>
                  </a:lnTo>
                  <a:lnTo>
                    <a:pt x="3908386" y="3384763"/>
                  </a:lnTo>
                  <a:lnTo>
                    <a:pt x="3908386" y="1128327"/>
                  </a:lnTo>
                  <a:lnTo>
                    <a:pt x="1954193" y="0"/>
                  </a:lnTo>
                  <a:lnTo>
                    <a:pt x="0" y="1128327"/>
                  </a:lnTo>
                  <a:close/>
                </a:path>
              </a:pathLst>
            </a:custGeom>
            <a:solidFill>
              <a:srgbClr val="40187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9" name="Google Shape;1049;p96"/>
            <p:cNvSpPr/>
            <p:nvPr/>
          </p:nvSpPr>
          <p:spPr>
            <a:xfrm>
              <a:off x="7334945" y="1313304"/>
              <a:ext cx="3656626" cy="4222211"/>
            </a:xfrm>
            <a:custGeom>
              <a:rect b="b" l="l" r="r" t="t"/>
              <a:pathLst>
                <a:path extrusionOk="0" h="4222211" w="3656626">
                  <a:moveTo>
                    <a:pt x="0" y="1055553"/>
                  </a:moveTo>
                  <a:lnTo>
                    <a:pt x="0" y="3166659"/>
                  </a:lnTo>
                  <a:lnTo>
                    <a:pt x="1828314" y="4222212"/>
                  </a:lnTo>
                  <a:lnTo>
                    <a:pt x="3656627" y="3166659"/>
                  </a:lnTo>
                  <a:lnTo>
                    <a:pt x="3656627" y="1055553"/>
                  </a:lnTo>
                  <a:lnTo>
                    <a:pt x="1828314" y="0"/>
                  </a:lnTo>
                  <a:lnTo>
                    <a:pt x="0" y="1055553"/>
                  </a:lnTo>
                  <a:close/>
                </a:path>
              </a:pathLst>
            </a:custGeom>
            <a:solidFill>
              <a:srgbClr val="511A8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0" name="Google Shape;1050;p96"/>
            <p:cNvSpPr/>
            <p:nvPr/>
          </p:nvSpPr>
          <p:spPr>
            <a:xfrm>
              <a:off x="7560698" y="1458853"/>
              <a:ext cx="3404649" cy="3931333"/>
            </a:xfrm>
            <a:custGeom>
              <a:rect b="b" l="l" r="r" t="t"/>
              <a:pathLst>
                <a:path extrusionOk="0" h="3931333" w="3404649">
                  <a:moveTo>
                    <a:pt x="0" y="982779"/>
                  </a:moveTo>
                  <a:lnTo>
                    <a:pt x="0" y="2948336"/>
                  </a:lnTo>
                  <a:lnTo>
                    <a:pt x="1702434" y="3931334"/>
                  </a:lnTo>
                  <a:lnTo>
                    <a:pt x="3404649" y="2948336"/>
                  </a:lnTo>
                  <a:lnTo>
                    <a:pt x="3404649" y="982779"/>
                  </a:lnTo>
                  <a:lnTo>
                    <a:pt x="1702434" y="0"/>
                  </a:lnTo>
                  <a:lnTo>
                    <a:pt x="0" y="982779"/>
                  </a:lnTo>
                  <a:close/>
                </a:path>
              </a:pathLst>
            </a:custGeom>
            <a:solidFill>
              <a:srgbClr val="611CAB"/>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1" name="Google Shape;1051;p96"/>
            <p:cNvSpPr/>
            <p:nvPr/>
          </p:nvSpPr>
          <p:spPr>
            <a:xfrm>
              <a:off x="7786450" y="1604182"/>
              <a:ext cx="3152890" cy="3640455"/>
            </a:xfrm>
            <a:custGeom>
              <a:rect b="b" l="l" r="r" t="t"/>
              <a:pathLst>
                <a:path extrusionOk="0" h="3640455" w="3152890">
                  <a:moveTo>
                    <a:pt x="0" y="910223"/>
                  </a:moveTo>
                  <a:lnTo>
                    <a:pt x="0" y="2730451"/>
                  </a:lnTo>
                  <a:lnTo>
                    <a:pt x="1576554" y="3640456"/>
                  </a:lnTo>
                  <a:lnTo>
                    <a:pt x="3152890" y="2730451"/>
                  </a:lnTo>
                  <a:lnTo>
                    <a:pt x="3152890" y="910223"/>
                  </a:lnTo>
                  <a:lnTo>
                    <a:pt x="1576554" y="0"/>
                  </a:lnTo>
                  <a:lnTo>
                    <a:pt x="0" y="910223"/>
                  </a:lnTo>
                  <a:close/>
                </a:path>
              </a:pathLst>
            </a:custGeom>
            <a:solidFill>
              <a:srgbClr val="711EC7"/>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2" name="Google Shape;1052;p96"/>
            <p:cNvSpPr/>
            <p:nvPr/>
          </p:nvSpPr>
          <p:spPr>
            <a:xfrm>
              <a:off x="8012203" y="1749731"/>
              <a:ext cx="2900912" cy="3349577"/>
            </a:xfrm>
            <a:custGeom>
              <a:rect b="b" l="l" r="r" t="t"/>
              <a:pathLst>
                <a:path extrusionOk="0" h="3349577" w="2900912">
                  <a:moveTo>
                    <a:pt x="0" y="837231"/>
                  </a:moveTo>
                  <a:lnTo>
                    <a:pt x="0" y="2512129"/>
                  </a:lnTo>
                  <a:lnTo>
                    <a:pt x="1450456" y="3349577"/>
                  </a:lnTo>
                  <a:lnTo>
                    <a:pt x="2900913" y="2512129"/>
                  </a:lnTo>
                  <a:lnTo>
                    <a:pt x="2900913" y="837231"/>
                  </a:lnTo>
                  <a:lnTo>
                    <a:pt x="1450456" y="0"/>
                  </a:lnTo>
                  <a:lnTo>
                    <a:pt x="0" y="837231"/>
                  </a:lnTo>
                  <a:close/>
                </a:path>
              </a:pathLst>
            </a:custGeom>
            <a:solidFill>
              <a:srgbClr val="8120E3"/>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3" name="Google Shape;1053;p96"/>
            <p:cNvSpPr/>
            <p:nvPr/>
          </p:nvSpPr>
          <p:spPr>
            <a:xfrm>
              <a:off x="8237956" y="1895060"/>
              <a:ext cx="2649153" cy="3058699"/>
            </a:xfrm>
            <a:custGeom>
              <a:rect b="b" l="l" r="r" t="t"/>
              <a:pathLst>
                <a:path extrusionOk="0" h="3058699" w="2649153">
                  <a:moveTo>
                    <a:pt x="0" y="764675"/>
                  </a:moveTo>
                  <a:lnTo>
                    <a:pt x="0" y="2294025"/>
                  </a:lnTo>
                  <a:lnTo>
                    <a:pt x="1324577" y="3058700"/>
                  </a:lnTo>
                  <a:lnTo>
                    <a:pt x="2649153" y="2294025"/>
                  </a:lnTo>
                  <a:lnTo>
                    <a:pt x="2649153" y="764675"/>
                  </a:lnTo>
                  <a:lnTo>
                    <a:pt x="1324577" y="0"/>
                  </a:lnTo>
                  <a:lnTo>
                    <a:pt x="0" y="764675"/>
                  </a:lnTo>
                  <a:close/>
                </a:path>
              </a:pathLst>
            </a:custGeom>
            <a:solidFill>
              <a:srgbClr val="9122F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cxnSp>
        <p:nvCxnSpPr>
          <p:cNvPr id="1054" name="Google Shape;1054;p96"/>
          <p:cNvCxnSpPr/>
          <p:nvPr/>
        </p:nvCxnSpPr>
        <p:spPr>
          <a:xfrm>
            <a:off x="228594" y="4212950"/>
            <a:ext cx="420300" cy="0"/>
          </a:xfrm>
          <a:prstGeom prst="straightConnector1">
            <a:avLst/>
          </a:prstGeom>
          <a:noFill/>
          <a:ln cap="flat" cmpd="sng" w="38100">
            <a:solidFill>
              <a:schemeClr val="accent3"/>
            </a:solidFill>
            <a:prstDash val="solid"/>
            <a:round/>
            <a:headEnd len="sm" w="sm" type="none"/>
            <a:tailEnd len="sm" w="sm" type="none"/>
          </a:ln>
        </p:spPr>
      </p:cxnSp>
      <p:sp>
        <p:nvSpPr>
          <p:cNvPr id="1055" name="Google Shape;1055;p96"/>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1056" name="Google Shape;1056;p96"/>
          <p:cNvGrpSpPr/>
          <p:nvPr/>
        </p:nvGrpSpPr>
        <p:grpSpPr>
          <a:xfrm>
            <a:off x="228594" y="228604"/>
            <a:ext cx="1195061" cy="681169"/>
            <a:chOff x="447643" y="201080"/>
            <a:chExt cx="8219129" cy="4684794"/>
          </a:xfrm>
        </p:grpSpPr>
        <p:sp>
          <p:nvSpPr>
            <p:cNvPr id="1057" name="Google Shape;1057;p96"/>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58" name="Google Shape;1058;p96"/>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59" name="Google Shape;1059;p96"/>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0" name="Google Shape;1060;p96"/>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1" name="Google Shape;1061;p96"/>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2" name="Google Shape;1062;p96"/>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3" name="Google Shape;1063;p96"/>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4" name="Google Shape;1064;p96"/>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5" name="Google Shape;1065;p96"/>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6" name="Google Shape;1066;p96"/>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7" name="Google Shape;1067;p96"/>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8" name="Google Shape;1068;p96"/>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69" name="Google Shape;1069;p96"/>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70" name="Google Shape;1070;p96"/>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71" name="Google Shape;1071;p96"/>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72" name="Google Shape;1072;p96"/>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73" name="Google Shape;1073;p96"/>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8">
  <p:cSld name="1_3 Title Slide B - Light_1_1">
    <p:spTree>
      <p:nvGrpSpPr>
        <p:cNvPr id="1074" name="Shape 1074"/>
        <p:cNvGrpSpPr/>
        <p:nvPr/>
      </p:nvGrpSpPr>
      <p:grpSpPr>
        <a:xfrm>
          <a:off x="0" y="0"/>
          <a:ext cx="0" cy="0"/>
          <a:chOff x="0" y="0"/>
          <a:chExt cx="0" cy="0"/>
        </a:xfrm>
      </p:grpSpPr>
      <p:sp>
        <p:nvSpPr>
          <p:cNvPr id="1075" name="Google Shape;1075;p97"/>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3"/>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sp>
        <p:nvSpPr>
          <p:cNvPr id="1076" name="Google Shape;1076;p9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cxnSp>
        <p:nvCxnSpPr>
          <p:cNvPr id="1077" name="Google Shape;1077;p97"/>
          <p:cNvCxnSpPr/>
          <p:nvPr/>
        </p:nvCxnSpPr>
        <p:spPr>
          <a:xfrm>
            <a:off x="228594" y="4212950"/>
            <a:ext cx="420300" cy="0"/>
          </a:xfrm>
          <a:prstGeom prst="straightConnector1">
            <a:avLst/>
          </a:prstGeom>
          <a:noFill/>
          <a:ln cap="flat" cmpd="sng" w="38100">
            <a:solidFill>
              <a:schemeClr val="accent3"/>
            </a:solidFill>
            <a:prstDash val="solid"/>
            <a:round/>
            <a:headEnd len="sm" w="sm" type="none"/>
            <a:tailEnd len="sm" w="sm" type="none"/>
          </a:ln>
        </p:spPr>
      </p:cxnSp>
      <p:pic>
        <p:nvPicPr>
          <p:cNvPr id="1078" name="Google Shape;1078;p97"/>
          <p:cNvPicPr preferRelativeResize="0"/>
          <p:nvPr/>
        </p:nvPicPr>
        <p:blipFill rotWithShape="1">
          <a:blip r:embed="rId2">
            <a:alphaModFix/>
          </a:blip>
          <a:srcRect b="0" l="0" r="0" t="0"/>
          <a:stretch/>
        </p:blipFill>
        <p:spPr>
          <a:xfrm rot="10800000">
            <a:off x="5210557" y="87953"/>
            <a:ext cx="3269203" cy="4598272"/>
          </a:xfrm>
          <a:prstGeom prst="rect">
            <a:avLst/>
          </a:prstGeom>
          <a:noFill/>
          <a:ln>
            <a:noFill/>
          </a:ln>
        </p:spPr>
      </p:pic>
      <p:sp>
        <p:nvSpPr>
          <p:cNvPr id="1079" name="Google Shape;1079;p97"/>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1080" name="Google Shape;1080;p97"/>
          <p:cNvGrpSpPr/>
          <p:nvPr/>
        </p:nvGrpSpPr>
        <p:grpSpPr>
          <a:xfrm>
            <a:off x="228594" y="228604"/>
            <a:ext cx="1195061" cy="681169"/>
            <a:chOff x="447643" y="201080"/>
            <a:chExt cx="8219129" cy="4684794"/>
          </a:xfrm>
        </p:grpSpPr>
        <p:sp>
          <p:nvSpPr>
            <p:cNvPr id="1081" name="Google Shape;1081;p97"/>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82" name="Google Shape;1082;p97"/>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83" name="Google Shape;1083;p97"/>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84" name="Google Shape;1084;p97"/>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85" name="Google Shape;1085;p97"/>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86" name="Google Shape;1086;p97"/>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87" name="Google Shape;1087;p97"/>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88" name="Google Shape;1088;p97"/>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89" name="Google Shape;1089;p97"/>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90" name="Google Shape;1090;p97"/>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91" name="Google Shape;1091;p97"/>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92" name="Google Shape;1092;p97"/>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93" name="Google Shape;1093;p97"/>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94" name="Google Shape;1094;p97"/>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95" name="Google Shape;1095;p97"/>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96" name="Google Shape;1096;p97"/>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097" name="Google Shape;1097;p97"/>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1098" name="Shape 1098"/>
        <p:cNvGrpSpPr/>
        <p:nvPr/>
      </p:nvGrpSpPr>
      <p:grpSpPr>
        <a:xfrm>
          <a:off x="0" y="0"/>
          <a:ext cx="0" cy="0"/>
          <a:chOff x="0" y="0"/>
          <a:chExt cx="0" cy="0"/>
        </a:xfrm>
      </p:grpSpPr>
      <p:sp>
        <p:nvSpPr>
          <p:cNvPr id="1099" name="Google Shape;1099;p98"/>
          <p:cNvSpPr txBox="1"/>
          <p:nvPr>
            <p:ph idx="1" type="subTitle"/>
          </p:nvPr>
        </p:nvSpPr>
        <p:spPr>
          <a:xfrm>
            <a:off x="231326"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00" name="Google Shape;1100;p98"/>
          <p:cNvSpPr txBox="1"/>
          <p:nvPr>
            <p:ph idx="2" type="subTitle"/>
          </p:nvPr>
        </p:nvSpPr>
        <p:spPr>
          <a:xfrm>
            <a:off x="3320277"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01" name="Google Shape;1101;p98"/>
          <p:cNvSpPr txBox="1"/>
          <p:nvPr>
            <p:ph idx="3" type="subTitle"/>
          </p:nvPr>
        </p:nvSpPr>
        <p:spPr>
          <a:xfrm>
            <a:off x="6315229" y="2344977"/>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02" name="Google Shape;1102;p98"/>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103" name="Google Shape;1103;p98"/>
          <p:cNvSpPr txBox="1"/>
          <p:nvPr>
            <p:ph idx="4" type="body"/>
          </p:nvPr>
        </p:nvSpPr>
        <p:spPr>
          <a:xfrm>
            <a:off x="231327"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04" name="Google Shape;1104;p98"/>
          <p:cNvSpPr txBox="1"/>
          <p:nvPr>
            <p:ph idx="5" type="body"/>
          </p:nvPr>
        </p:nvSpPr>
        <p:spPr>
          <a:xfrm>
            <a:off x="3320278"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05" name="Google Shape;1105;p98"/>
          <p:cNvSpPr txBox="1"/>
          <p:nvPr>
            <p:ph idx="6" type="body"/>
          </p:nvPr>
        </p:nvSpPr>
        <p:spPr>
          <a:xfrm>
            <a:off x="6315229"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06" name="Google Shape;1106;p9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07" name="Google Shape;1107;p98"/>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9">
  <p:cSld name="1_3 Title Slide B - Light_1">
    <p:spTree>
      <p:nvGrpSpPr>
        <p:cNvPr id="1108" name="Shape 1108"/>
        <p:cNvGrpSpPr/>
        <p:nvPr/>
      </p:nvGrpSpPr>
      <p:grpSpPr>
        <a:xfrm>
          <a:off x="0" y="0"/>
          <a:ext cx="0" cy="0"/>
          <a:chOff x="0" y="0"/>
          <a:chExt cx="0" cy="0"/>
        </a:xfrm>
      </p:grpSpPr>
      <p:cxnSp>
        <p:nvCxnSpPr>
          <p:cNvPr id="1109" name="Google Shape;1109;p99"/>
          <p:cNvCxnSpPr/>
          <p:nvPr/>
        </p:nvCxnSpPr>
        <p:spPr>
          <a:xfrm>
            <a:off x="228596"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1110" name="Google Shape;1110;p99"/>
          <p:cNvSpPr txBox="1"/>
          <p:nvPr>
            <p:ph idx="1" type="subTitle"/>
          </p:nvPr>
        </p:nvSpPr>
        <p:spPr>
          <a:xfrm>
            <a:off x="228596"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accent2"/>
              </a:buClr>
              <a:buSzPts val="1200"/>
              <a:buNone/>
              <a:defRPr b="1" sz="1200">
                <a:solidFill>
                  <a:schemeClr val="accent2"/>
                </a:solidFill>
              </a:defRPr>
            </a:lvl1pPr>
            <a:lvl2pPr lvl="1" rtl="0" algn="l">
              <a:lnSpc>
                <a:spcPct val="100000"/>
              </a:lnSpc>
              <a:spcBef>
                <a:spcPts val="400"/>
              </a:spcBef>
              <a:spcAft>
                <a:spcPts val="0"/>
              </a:spcAft>
              <a:buClr>
                <a:schemeClr val="accent2"/>
              </a:buClr>
              <a:buSzPts val="1500"/>
              <a:buNone/>
              <a:defRPr b="1">
                <a:solidFill>
                  <a:schemeClr val="accent2"/>
                </a:solidFill>
              </a:defRPr>
            </a:lvl2pPr>
            <a:lvl3pPr lvl="2" rtl="0" algn="l">
              <a:lnSpc>
                <a:spcPct val="100000"/>
              </a:lnSpc>
              <a:spcBef>
                <a:spcPts val="400"/>
              </a:spcBef>
              <a:spcAft>
                <a:spcPts val="0"/>
              </a:spcAft>
              <a:buClr>
                <a:schemeClr val="accent2"/>
              </a:buClr>
              <a:buSzPts val="1200"/>
              <a:buNone/>
              <a:defRPr b="1">
                <a:solidFill>
                  <a:schemeClr val="accent2"/>
                </a:solidFill>
              </a:defRPr>
            </a:lvl3pPr>
            <a:lvl4pPr lvl="3" rtl="0" algn="l">
              <a:lnSpc>
                <a:spcPct val="100000"/>
              </a:lnSpc>
              <a:spcBef>
                <a:spcPts val="400"/>
              </a:spcBef>
              <a:spcAft>
                <a:spcPts val="0"/>
              </a:spcAft>
              <a:buClr>
                <a:schemeClr val="accent2"/>
              </a:buClr>
              <a:buSzPts val="1200"/>
              <a:buNone/>
              <a:defRPr b="1">
                <a:solidFill>
                  <a:schemeClr val="accent2"/>
                </a:solidFill>
              </a:defRPr>
            </a:lvl4pPr>
            <a:lvl5pPr lvl="4" rtl="0" algn="l">
              <a:lnSpc>
                <a:spcPct val="100000"/>
              </a:lnSpc>
              <a:spcBef>
                <a:spcPts val="400"/>
              </a:spcBef>
              <a:spcAft>
                <a:spcPts val="0"/>
              </a:spcAft>
              <a:buClr>
                <a:schemeClr val="accent2"/>
              </a:buClr>
              <a:buSzPts val="1200"/>
              <a:buNone/>
              <a:defRPr b="1">
                <a:solidFill>
                  <a:schemeClr val="accent2"/>
                </a:solidFill>
              </a:defRPr>
            </a:lvl5pPr>
            <a:lvl6pPr lvl="5" rtl="0" algn="l">
              <a:lnSpc>
                <a:spcPct val="100000"/>
              </a:lnSpc>
              <a:spcBef>
                <a:spcPts val="400"/>
              </a:spcBef>
              <a:spcAft>
                <a:spcPts val="0"/>
              </a:spcAft>
              <a:buClr>
                <a:schemeClr val="accent2"/>
              </a:buClr>
              <a:buSzPts val="1200"/>
              <a:buNone/>
              <a:defRPr b="1">
                <a:solidFill>
                  <a:schemeClr val="accent2"/>
                </a:solidFill>
              </a:defRPr>
            </a:lvl6pPr>
            <a:lvl7pPr lvl="6" rtl="0" algn="l">
              <a:lnSpc>
                <a:spcPct val="100000"/>
              </a:lnSpc>
              <a:spcBef>
                <a:spcPts val="400"/>
              </a:spcBef>
              <a:spcAft>
                <a:spcPts val="0"/>
              </a:spcAft>
              <a:buClr>
                <a:schemeClr val="accent2"/>
              </a:buClr>
              <a:buSzPts val="1200"/>
              <a:buNone/>
              <a:defRPr b="1">
                <a:solidFill>
                  <a:schemeClr val="accent2"/>
                </a:solidFill>
              </a:defRPr>
            </a:lvl7pPr>
            <a:lvl8pPr lvl="7" rtl="0" algn="l">
              <a:lnSpc>
                <a:spcPct val="100000"/>
              </a:lnSpc>
              <a:spcBef>
                <a:spcPts val="400"/>
              </a:spcBef>
              <a:spcAft>
                <a:spcPts val="0"/>
              </a:spcAft>
              <a:buClr>
                <a:schemeClr val="accent2"/>
              </a:buClr>
              <a:buSzPts val="1200"/>
              <a:buNone/>
              <a:defRPr b="1">
                <a:solidFill>
                  <a:schemeClr val="accent2"/>
                </a:solidFill>
              </a:defRPr>
            </a:lvl8pPr>
            <a:lvl9pPr lvl="8" rtl="0" algn="l">
              <a:lnSpc>
                <a:spcPct val="100000"/>
              </a:lnSpc>
              <a:spcBef>
                <a:spcPts val="400"/>
              </a:spcBef>
              <a:spcAft>
                <a:spcPts val="0"/>
              </a:spcAft>
              <a:buClr>
                <a:schemeClr val="accent2"/>
              </a:buClr>
              <a:buSzPts val="1200"/>
              <a:buNone/>
              <a:defRPr b="1">
                <a:solidFill>
                  <a:schemeClr val="accent2"/>
                </a:solidFill>
              </a:defRPr>
            </a:lvl9pPr>
          </a:lstStyle>
          <a:p/>
        </p:txBody>
      </p:sp>
      <p:sp>
        <p:nvSpPr>
          <p:cNvPr id="1111" name="Google Shape;1111;p9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12" name="Google Shape;1112;p99"/>
          <p:cNvSpPr txBox="1"/>
          <p:nvPr>
            <p:ph type="ctrTitle"/>
          </p:nvPr>
        </p:nvSpPr>
        <p:spPr>
          <a:xfrm>
            <a:off x="228605" y="1119400"/>
            <a:ext cx="80259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2"/>
              </a:buClr>
              <a:buSzPts val="4200"/>
              <a:buFont typeface="DM Mono"/>
              <a:buNone/>
              <a:defRPr sz="4200">
                <a:solidFill>
                  <a:schemeClr val="accent2"/>
                </a:solidFill>
              </a:defRPr>
            </a:lvl1pPr>
            <a:lvl2pPr lvl="1"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2pPr>
            <a:lvl3pPr lvl="2"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3pPr>
            <a:lvl4pPr lvl="3"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4pPr>
            <a:lvl5pPr lvl="4"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5pPr>
            <a:lvl6pPr lvl="5"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6pPr>
            <a:lvl7pPr lvl="6"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7pPr>
            <a:lvl8pPr lvl="7"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8pPr>
            <a:lvl9pPr lvl="8"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9pPr>
          </a:lstStyle>
          <a:p/>
        </p:txBody>
      </p:sp>
      <p:grpSp>
        <p:nvGrpSpPr>
          <p:cNvPr id="1113" name="Google Shape;1113;p99"/>
          <p:cNvGrpSpPr/>
          <p:nvPr/>
        </p:nvGrpSpPr>
        <p:grpSpPr>
          <a:xfrm>
            <a:off x="228594" y="228604"/>
            <a:ext cx="1195061" cy="681169"/>
            <a:chOff x="447643" y="201080"/>
            <a:chExt cx="8219129" cy="4684794"/>
          </a:xfrm>
        </p:grpSpPr>
        <p:sp>
          <p:nvSpPr>
            <p:cNvPr id="1114" name="Google Shape;1114;p99"/>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15" name="Google Shape;1115;p99"/>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16" name="Google Shape;1116;p99"/>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17" name="Google Shape;1117;p99"/>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18" name="Google Shape;1118;p99"/>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19" name="Google Shape;1119;p99"/>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0" name="Google Shape;1120;p99"/>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1" name="Google Shape;1121;p99"/>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2" name="Google Shape;1122;p99"/>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3" name="Google Shape;1123;p99"/>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4" name="Google Shape;1124;p99"/>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5" name="Google Shape;1125;p99"/>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6" name="Google Shape;1126;p99"/>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7" name="Google Shape;1127;p99"/>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8" name="Google Shape;1128;p99"/>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29" name="Google Shape;1129;p99"/>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30" name="Google Shape;1130;p99"/>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1"/>
        </a:solidFill>
      </p:bgPr>
    </p:bg>
    <p:spTree>
      <p:nvGrpSpPr>
        <p:cNvPr id="1131" name="Shape 1131"/>
        <p:cNvGrpSpPr/>
        <p:nvPr/>
      </p:nvGrpSpPr>
      <p:grpSpPr>
        <a:xfrm>
          <a:off x="0" y="0"/>
          <a:ext cx="0" cy="0"/>
          <a:chOff x="0" y="0"/>
          <a:chExt cx="0" cy="0"/>
        </a:xfrm>
      </p:grpSpPr>
      <p:sp>
        <p:nvSpPr>
          <p:cNvPr id="1132" name="Google Shape;1132;p100"/>
          <p:cNvSpPr/>
          <p:nvPr/>
        </p:nvSpPr>
        <p:spPr>
          <a:xfrm>
            <a:off x="7953150" y="4800600"/>
            <a:ext cx="276600" cy="239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1133" name="Google Shape;1133;p100"/>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solidFill>
                  <a:schemeClr val="dk1"/>
                </a:solidFill>
              </a:defRPr>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
        <p:nvSpPr>
          <p:cNvPr id="1134" name="Google Shape;1134;p10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1135" name="Google Shape;1135;p100"/>
          <p:cNvPicPr preferRelativeResize="0"/>
          <p:nvPr/>
        </p:nvPicPr>
        <p:blipFill rotWithShape="1">
          <a:blip r:embed="rId2">
            <a:alphaModFix/>
          </a:blip>
          <a:srcRect b="0" l="0" r="0" t="0"/>
          <a:stretch/>
        </p:blipFill>
        <p:spPr>
          <a:xfrm>
            <a:off x="8002031" y="4855574"/>
            <a:ext cx="141245" cy="141245"/>
          </a:xfrm>
          <a:prstGeom prst="rect">
            <a:avLst/>
          </a:prstGeom>
          <a:noFill/>
          <a:ln>
            <a:noFill/>
          </a:ln>
        </p:spPr>
      </p:pic>
      <p:sp>
        <p:nvSpPr>
          <p:cNvPr id="1136" name="Google Shape;1136;p100"/>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137" name="Google Shape;1137;p100"/>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1138" name="Shape 1138"/>
        <p:cNvGrpSpPr/>
        <p:nvPr/>
      </p:nvGrpSpPr>
      <p:grpSpPr>
        <a:xfrm>
          <a:off x="0" y="0"/>
          <a:ext cx="0" cy="0"/>
          <a:chOff x="0" y="0"/>
          <a:chExt cx="0" cy="0"/>
        </a:xfrm>
      </p:grpSpPr>
      <p:sp>
        <p:nvSpPr>
          <p:cNvPr id="1139" name="Google Shape;1139;p101"/>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rtl="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1140" name="Google Shape;1140;p101"/>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141" name="Google Shape;1141;p10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42" name="Google Shape;1142;p101"/>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1143" name="Shape 1143"/>
        <p:cNvGrpSpPr/>
        <p:nvPr/>
      </p:nvGrpSpPr>
      <p:grpSpPr>
        <a:xfrm>
          <a:off x="0" y="0"/>
          <a:ext cx="0" cy="0"/>
          <a:chOff x="0" y="0"/>
          <a:chExt cx="0" cy="0"/>
        </a:xfrm>
      </p:grpSpPr>
      <p:sp>
        <p:nvSpPr>
          <p:cNvPr id="1144" name="Google Shape;1144;p102"/>
          <p:cNvSpPr/>
          <p:nvPr/>
        </p:nvSpPr>
        <p:spPr>
          <a:xfrm>
            <a:off x="60207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145" name="Google Shape;1145;p102"/>
          <p:cNvSpPr/>
          <p:nvPr/>
        </p:nvSpPr>
        <p:spPr>
          <a:xfrm>
            <a:off x="31260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146" name="Google Shape;1146;p102"/>
          <p:cNvSpPr/>
          <p:nvPr/>
        </p:nvSpPr>
        <p:spPr>
          <a:xfrm>
            <a:off x="2313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147" name="Google Shape;1147;p102"/>
          <p:cNvSpPr txBox="1"/>
          <p:nvPr>
            <p:ph idx="1" type="body"/>
          </p:nvPr>
        </p:nvSpPr>
        <p:spPr>
          <a:xfrm>
            <a:off x="287391"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1148" name="Google Shape;1148;p102"/>
          <p:cNvSpPr txBox="1"/>
          <p:nvPr>
            <p:ph idx="2" type="body"/>
          </p:nvPr>
        </p:nvSpPr>
        <p:spPr>
          <a:xfrm>
            <a:off x="3211292"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1149" name="Google Shape;1149;p102"/>
          <p:cNvSpPr txBox="1"/>
          <p:nvPr>
            <p:ph idx="3" type="body"/>
          </p:nvPr>
        </p:nvSpPr>
        <p:spPr>
          <a:xfrm>
            <a:off x="6106046"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1150" name="Google Shape;1150;p102"/>
          <p:cNvSpPr txBox="1"/>
          <p:nvPr>
            <p:ph idx="4" type="subTitle"/>
          </p:nvPr>
        </p:nvSpPr>
        <p:spPr>
          <a:xfrm>
            <a:off x="30737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51" name="Google Shape;1151;p102"/>
          <p:cNvSpPr txBox="1"/>
          <p:nvPr>
            <p:ph idx="5" type="subTitle"/>
          </p:nvPr>
        </p:nvSpPr>
        <p:spPr>
          <a:xfrm>
            <a:off x="3221336"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52" name="Google Shape;1152;p102"/>
          <p:cNvSpPr txBox="1"/>
          <p:nvPr>
            <p:ph idx="6" type="subTitle"/>
          </p:nvPr>
        </p:nvSpPr>
        <p:spPr>
          <a:xfrm>
            <a:off x="611609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53" name="Google Shape;1153;p102"/>
          <p:cNvSpPr txBox="1"/>
          <p:nvPr>
            <p:ph type="title"/>
          </p:nvPr>
        </p:nvSpPr>
        <p:spPr>
          <a:xfrm>
            <a:off x="231314" y="229975"/>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154" name="Google Shape;1154;p10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55" name="Google Shape;1155;p102"/>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1156" name="Shape 1156"/>
        <p:cNvGrpSpPr/>
        <p:nvPr/>
      </p:nvGrpSpPr>
      <p:grpSpPr>
        <a:xfrm>
          <a:off x="0" y="0"/>
          <a:ext cx="0" cy="0"/>
          <a:chOff x="0" y="0"/>
          <a:chExt cx="0" cy="0"/>
        </a:xfrm>
      </p:grpSpPr>
      <p:sp>
        <p:nvSpPr>
          <p:cNvPr id="1157" name="Google Shape;1157;p103"/>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1158" name="Google Shape;1158;p10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59" name="Google Shape;1159;p103"/>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60" name="Google Shape;1160;p103"/>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500"/>
              <a:buNone/>
              <a:defRPr b="1" sz="1500"/>
            </a:lvl1pPr>
            <a:lvl2pPr lvl="1" rtl="0" algn="l">
              <a:lnSpc>
                <a:spcPct val="100000"/>
              </a:lnSpc>
              <a:spcBef>
                <a:spcPts val="400"/>
              </a:spcBef>
              <a:spcAft>
                <a:spcPts val="0"/>
              </a:spcAft>
              <a:buClr>
                <a:schemeClr val="lt1"/>
              </a:buClr>
              <a:buSzPts val="1500"/>
              <a:buNone/>
              <a:defRPr/>
            </a:lvl2pPr>
            <a:lvl3pPr lvl="2" rtl="0" algn="l">
              <a:lnSpc>
                <a:spcPct val="100000"/>
              </a:lnSpc>
              <a:spcBef>
                <a:spcPts val="400"/>
              </a:spcBef>
              <a:spcAft>
                <a:spcPts val="0"/>
              </a:spcAft>
              <a:buClr>
                <a:schemeClr val="lt1"/>
              </a:buClr>
              <a:buSzPts val="1200"/>
              <a:buNone/>
              <a:defRPr/>
            </a:lvl3pPr>
            <a:lvl4pPr lvl="3" rtl="0" algn="l">
              <a:lnSpc>
                <a:spcPct val="100000"/>
              </a:lnSpc>
              <a:spcBef>
                <a:spcPts val="400"/>
              </a:spcBef>
              <a:spcAft>
                <a:spcPts val="0"/>
              </a:spcAft>
              <a:buClr>
                <a:schemeClr val="lt1"/>
              </a:buClr>
              <a:buSzPts val="1200"/>
              <a:buNone/>
              <a:defRPr/>
            </a:lvl4pPr>
            <a:lvl5pPr lvl="4" rtl="0" algn="l">
              <a:lnSpc>
                <a:spcPct val="100000"/>
              </a:lnSpc>
              <a:spcBef>
                <a:spcPts val="400"/>
              </a:spcBef>
              <a:spcAft>
                <a:spcPts val="0"/>
              </a:spcAft>
              <a:buClr>
                <a:schemeClr val="lt1"/>
              </a:buClr>
              <a:buSzPts val="1200"/>
              <a:buNone/>
              <a:defRPr/>
            </a:lvl5pPr>
            <a:lvl6pPr lvl="5" rtl="0" algn="l">
              <a:lnSpc>
                <a:spcPct val="100000"/>
              </a:lnSpc>
              <a:spcBef>
                <a:spcPts val="400"/>
              </a:spcBef>
              <a:spcAft>
                <a:spcPts val="0"/>
              </a:spcAft>
              <a:buClr>
                <a:schemeClr val="lt1"/>
              </a:buClr>
              <a:buSzPts val="1200"/>
              <a:buNone/>
              <a:defRPr>
                <a:solidFill>
                  <a:schemeClr val="lt1"/>
                </a:solidFill>
              </a:defRPr>
            </a:lvl6pPr>
            <a:lvl7pPr lvl="6" rtl="0" algn="l">
              <a:lnSpc>
                <a:spcPct val="100000"/>
              </a:lnSpc>
              <a:spcBef>
                <a:spcPts val="400"/>
              </a:spcBef>
              <a:spcAft>
                <a:spcPts val="0"/>
              </a:spcAft>
              <a:buClr>
                <a:schemeClr val="lt1"/>
              </a:buClr>
              <a:buSzPts val="1200"/>
              <a:buNone/>
              <a:defRPr>
                <a:solidFill>
                  <a:schemeClr val="lt1"/>
                </a:solidFill>
              </a:defRPr>
            </a:lvl7pPr>
            <a:lvl8pPr lvl="7" rtl="0" algn="l">
              <a:lnSpc>
                <a:spcPct val="100000"/>
              </a:lnSpc>
              <a:spcBef>
                <a:spcPts val="400"/>
              </a:spcBef>
              <a:spcAft>
                <a:spcPts val="0"/>
              </a:spcAft>
              <a:buClr>
                <a:schemeClr val="lt1"/>
              </a:buClr>
              <a:buSzPts val="1200"/>
              <a:buNone/>
              <a:defRPr>
                <a:solidFill>
                  <a:schemeClr val="lt1"/>
                </a:solidFill>
              </a:defRPr>
            </a:lvl8pPr>
            <a:lvl9pPr lvl="8" rtl="0" algn="l">
              <a:lnSpc>
                <a:spcPct val="100000"/>
              </a:lnSpc>
              <a:spcBef>
                <a:spcPts val="400"/>
              </a:spcBef>
              <a:spcAft>
                <a:spcPts val="0"/>
              </a:spcAft>
              <a:buClr>
                <a:schemeClr val="lt1"/>
              </a:buClr>
              <a:buSzPts val="1200"/>
              <a:buNone/>
              <a:defRPr>
                <a:solidFill>
                  <a:schemeClr val="lt1"/>
                </a:solidFill>
              </a:defRPr>
            </a:lvl9pPr>
          </a:lstStyle>
          <a:p/>
        </p:txBody>
      </p:sp>
      <p:sp>
        <p:nvSpPr>
          <p:cNvPr id="1161" name="Google Shape;1161;p103"/>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500"/>
              <a:buNone/>
              <a:defRPr b="1" sz="1500"/>
            </a:lvl1pPr>
            <a:lvl2pPr lvl="1" rtl="0" algn="l">
              <a:lnSpc>
                <a:spcPct val="100000"/>
              </a:lnSpc>
              <a:spcBef>
                <a:spcPts val="400"/>
              </a:spcBef>
              <a:spcAft>
                <a:spcPts val="0"/>
              </a:spcAft>
              <a:buClr>
                <a:schemeClr val="lt1"/>
              </a:buClr>
              <a:buSzPts val="1500"/>
              <a:buNone/>
              <a:defRPr/>
            </a:lvl2pPr>
            <a:lvl3pPr lvl="2" rtl="0" algn="l">
              <a:lnSpc>
                <a:spcPct val="100000"/>
              </a:lnSpc>
              <a:spcBef>
                <a:spcPts val="400"/>
              </a:spcBef>
              <a:spcAft>
                <a:spcPts val="0"/>
              </a:spcAft>
              <a:buClr>
                <a:schemeClr val="lt1"/>
              </a:buClr>
              <a:buSzPts val="1200"/>
              <a:buNone/>
              <a:defRPr/>
            </a:lvl3pPr>
            <a:lvl4pPr lvl="3" rtl="0" algn="l">
              <a:lnSpc>
                <a:spcPct val="100000"/>
              </a:lnSpc>
              <a:spcBef>
                <a:spcPts val="400"/>
              </a:spcBef>
              <a:spcAft>
                <a:spcPts val="0"/>
              </a:spcAft>
              <a:buClr>
                <a:schemeClr val="lt1"/>
              </a:buClr>
              <a:buSzPts val="1200"/>
              <a:buNone/>
              <a:defRPr/>
            </a:lvl4pPr>
            <a:lvl5pPr lvl="4" rtl="0" algn="l">
              <a:lnSpc>
                <a:spcPct val="100000"/>
              </a:lnSpc>
              <a:spcBef>
                <a:spcPts val="400"/>
              </a:spcBef>
              <a:spcAft>
                <a:spcPts val="0"/>
              </a:spcAft>
              <a:buClr>
                <a:schemeClr val="lt1"/>
              </a:buClr>
              <a:buSzPts val="1200"/>
              <a:buNone/>
              <a:defRPr/>
            </a:lvl5pPr>
            <a:lvl6pPr lvl="5" rtl="0" algn="l">
              <a:lnSpc>
                <a:spcPct val="100000"/>
              </a:lnSpc>
              <a:spcBef>
                <a:spcPts val="400"/>
              </a:spcBef>
              <a:spcAft>
                <a:spcPts val="0"/>
              </a:spcAft>
              <a:buClr>
                <a:schemeClr val="lt1"/>
              </a:buClr>
              <a:buSzPts val="1200"/>
              <a:buNone/>
              <a:defRPr>
                <a:solidFill>
                  <a:schemeClr val="lt1"/>
                </a:solidFill>
              </a:defRPr>
            </a:lvl6pPr>
            <a:lvl7pPr lvl="6" rtl="0" algn="l">
              <a:lnSpc>
                <a:spcPct val="100000"/>
              </a:lnSpc>
              <a:spcBef>
                <a:spcPts val="400"/>
              </a:spcBef>
              <a:spcAft>
                <a:spcPts val="0"/>
              </a:spcAft>
              <a:buClr>
                <a:schemeClr val="lt1"/>
              </a:buClr>
              <a:buSzPts val="1200"/>
              <a:buNone/>
              <a:defRPr>
                <a:solidFill>
                  <a:schemeClr val="lt1"/>
                </a:solidFill>
              </a:defRPr>
            </a:lvl7pPr>
            <a:lvl8pPr lvl="7" rtl="0" algn="l">
              <a:lnSpc>
                <a:spcPct val="100000"/>
              </a:lnSpc>
              <a:spcBef>
                <a:spcPts val="400"/>
              </a:spcBef>
              <a:spcAft>
                <a:spcPts val="0"/>
              </a:spcAft>
              <a:buClr>
                <a:schemeClr val="lt1"/>
              </a:buClr>
              <a:buSzPts val="1200"/>
              <a:buNone/>
              <a:defRPr>
                <a:solidFill>
                  <a:schemeClr val="lt1"/>
                </a:solidFill>
              </a:defRPr>
            </a:lvl8pPr>
            <a:lvl9pPr lvl="8" rtl="0" algn="l">
              <a:lnSpc>
                <a:spcPct val="100000"/>
              </a:lnSpc>
              <a:spcBef>
                <a:spcPts val="400"/>
              </a:spcBef>
              <a:spcAft>
                <a:spcPts val="0"/>
              </a:spcAft>
              <a:buClr>
                <a:schemeClr val="lt1"/>
              </a:buClr>
              <a:buSzPts val="1200"/>
              <a:buNone/>
              <a:defRPr>
                <a:solidFill>
                  <a:schemeClr val="lt1"/>
                </a:solidFill>
              </a:defRPr>
            </a:lvl9pPr>
          </a:lstStyle>
          <a:p/>
        </p:txBody>
      </p:sp>
      <p:sp>
        <p:nvSpPr>
          <p:cNvPr id="1162" name="Google Shape;1162;p103"/>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1163" name="Google Shape;1163;p103"/>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theme" Target="../theme/theme4.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slideLayout" Target="../slideLayouts/slideLayout84.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43" Type="http://schemas.openxmlformats.org/officeDocument/2006/relationships/theme" Target="../theme/theme5.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image" Target="../media/image1.png"/><Relationship Id="rId2" Type="http://schemas.openxmlformats.org/officeDocument/2006/relationships/image" Target="../media/image11.png"/><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2.xml"/><Relationship Id="rId20" Type="http://schemas.openxmlformats.org/officeDocument/2006/relationships/slideLayout" Target="../slideLayouts/slideLayout102.xml"/><Relationship Id="rId42" Type="http://schemas.openxmlformats.org/officeDocument/2006/relationships/slideLayout" Target="../slideLayouts/slideLayout124.xml"/><Relationship Id="rId41" Type="http://schemas.openxmlformats.org/officeDocument/2006/relationships/slideLayout" Target="../slideLayouts/slideLayout123.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43" Type="http://schemas.openxmlformats.org/officeDocument/2006/relationships/theme" Target="../theme/theme1.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1" Type="http://schemas.openxmlformats.org/officeDocument/2006/relationships/image" Target="../media/image1.png"/><Relationship Id="rId2" Type="http://schemas.openxmlformats.org/officeDocument/2006/relationships/image" Target="../media/image11.png"/><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5" Type="http://schemas.openxmlformats.org/officeDocument/2006/relationships/slideLayout" Target="../slideLayouts/slideLayout87.xml"/><Relationship Id="rId6" Type="http://schemas.openxmlformats.org/officeDocument/2006/relationships/slideLayout" Target="../slideLayouts/slideLayout88.xml"/><Relationship Id="rId29" Type="http://schemas.openxmlformats.org/officeDocument/2006/relationships/slideLayout" Target="../slideLayouts/slideLayout111.xml"/><Relationship Id="rId7" Type="http://schemas.openxmlformats.org/officeDocument/2006/relationships/slideLayout" Target="../slideLayouts/slideLayout89.xml"/><Relationship Id="rId8" Type="http://schemas.openxmlformats.org/officeDocument/2006/relationships/slideLayout" Target="../slideLayouts/slideLayout90.xml"/><Relationship Id="rId31" Type="http://schemas.openxmlformats.org/officeDocument/2006/relationships/slideLayout" Target="../slideLayouts/slideLayout113.xml"/><Relationship Id="rId30" Type="http://schemas.openxmlformats.org/officeDocument/2006/relationships/slideLayout" Target="../slideLayouts/slideLayout112.xml"/><Relationship Id="rId11" Type="http://schemas.openxmlformats.org/officeDocument/2006/relationships/slideLayout" Target="../slideLayouts/slideLayout93.xml"/><Relationship Id="rId33" Type="http://schemas.openxmlformats.org/officeDocument/2006/relationships/slideLayout" Target="../slideLayouts/slideLayout115.xml"/><Relationship Id="rId10" Type="http://schemas.openxmlformats.org/officeDocument/2006/relationships/slideLayout" Target="../slideLayouts/slideLayout92.xml"/><Relationship Id="rId32" Type="http://schemas.openxmlformats.org/officeDocument/2006/relationships/slideLayout" Target="../slideLayouts/slideLayout114.xml"/><Relationship Id="rId13" Type="http://schemas.openxmlformats.org/officeDocument/2006/relationships/slideLayout" Target="../slideLayouts/slideLayout95.xml"/><Relationship Id="rId35" Type="http://schemas.openxmlformats.org/officeDocument/2006/relationships/slideLayout" Target="../slideLayouts/slideLayout117.xml"/><Relationship Id="rId12" Type="http://schemas.openxmlformats.org/officeDocument/2006/relationships/slideLayout" Target="../slideLayouts/slideLayout94.xml"/><Relationship Id="rId34" Type="http://schemas.openxmlformats.org/officeDocument/2006/relationships/slideLayout" Target="../slideLayouts/slideLayout116.xml"/><Relationship Id="rId15" Type="http://schemas.openxmlformats.org/officeDocument/2006/relationships/slideLayout" Target="../slideLayouts/slideLayout97.xml"/><Relationship Id="rId37" Type="http://schemas.openxmlformats.org/officeDocument/2006/relationships/slideLayout" Target="../slideLayouts/slideLayout119.xml"/><Relationship Id="rId14" Type="http://schemas.openxmlformats.org/officeDocument/2006/relationships/slideLayout" Target="../slideLayouts/slideLayout96.xml"/><Relationship Id="rId36" Type="http://schemas.openxmlformats.org/officeDocument/2006/relationships/slideLayout" Target="../slideLayouts/slideLayout118.xml"/><Relationship Id="rId17" Type="http://schemas.openxmlformats.org/officeDocument/2006/relationships/slideLayout" Target="../slideLayouts/slideLayout99.xml"/><Relationship Id="rId39" Type="http://schemas.openxmlformats.org/officeDocument/2006/relationships/slideLayout" Target="../slideLayouts/slideLayout121.xml"/><Relationship Id="rId16" Type="http://schemas.openxmlformats.org/officeDocument/2006/relationships/slideLayout" Target="../slideLayouts/slideLayout98.xml"/><Relationship Id="rId38" Type="http://schemas.openxmlformats.org/officeDocument/2006/relationships/slideLayout" Target="../slideLayouts/slideLayout120.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3.xml"/><Relationship Id="rId22" Type="http://schemas.openxmlformats.org/officeDocument/2006/relationships/slideLayout" Target="../slideLayouts/slideLayout145.xml"/><Relationship Id="rId21" Type="http://schemas.openxmlformats.org/officeDocument/2006/relationships/slideLayout" Target="../slideLayouts/slideLayout144.xml"/><Relationship Id="rId24" Type="http://schemas.openxmlformats.org/officeDocument/2006/relationships/slideLayout" Target="../slideLayouts/slideLayout147.xml"/><Relationship Id="rId23" Type="http://schemas.openxmlformats.org/officeDocument/2006/relationships/slideLayout" Target="../slideLayouts/slideLayout146.xml"/><Relationship Id="rId1" Type="http://schemas.openxmlformats.org/officeDocument/2006/relationships/image" Target="../media/image1.png"/><Relationship Id="rId2" Type="http://schemas.openxmlformats.org/officeDocument/2006/relationships/slideLayout" Target="../slideLayouts/slideLayout125.xml"/><Relationship Id="rId3" Type="http://schemas.openxmlformats.org/officeDocument/2006/relationships/slideLayout" Target="../slideLayouts/slideLayout126.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26" Type="http://schemas.openxmlformats.org/officeDocument/2006/relationships/slideLayout" Target="../slideLayouts/slideLayout149.xml"/><Relationship Id="rId25" Type="http://schemas.openxmlformats.org/officeDocument/2006/relationships/slideLayout" Target="../slideLayouts/slideLayout148.xml"/><Relationship Id="rId28" Type="http://schemas.openxmlformats.org/officeDocument/2006/relationships/slideLayout" Target="../slideLayouts/slideLayout151.xml"/><Relationship Id="rId27" Type="http://schemas.openxmlformats.org/officeDocument/2006/relationships/slideLayout" Target="../slideLayouts/slideLayout150.xml"/><Relationship Id="rId5" Type="http://schemas.openxmlformats.org/officeDocument/2006/relationships/slideLayout" Target="../slideLayouts/slideLayout128.xml"/><Relationship Id="rId6" Type="http://schemas.openxmlformats.org/officeDocument/2006/relationships/slideLayout" Target="../slideLayouts/slideLayout129.xml"/><Relationship Id="rId29" Type="http://schemas.openxmlformats.org/officeDocument/2006/relationships/slideLayout" Target="../slideLayouts/slideLayout152.xml"/><Relationship Id="rId7" Type="http://schemas.openxmlformats.org/officeDocument/2006/relationships/slideLayout" Target="../slideLayouts/slideLayout130.xml"/><Relationship Id="rId8" Type="http://schemas.openxmlformats.org/officeDocument/2006/relationships/slideLayout" Target="../slideLayouts/slideLayout131.xml"/><Relationship Id="rId31" Type="http://schemas.openxmlformats.org/officeDocument/2006/relationships/slideLayout" Target="../slideLayouts/slideLayout154.xml"/><Relationship Id="rId30" Type="http://schemas.openxmlformats.org/officeDocument/2006/relationships/slideLayout" Target="../slideLayouts/slideLayout153.xml"/><Relationship Id="rId11" Type="http://schemas.openxmlformats.org/officeDocument/2006/relationships/slideLayout" Target="../slideLayouts/slideLayout134.xml"/><Relationship Id="rId33" Type="http://schemas.openxmlformats.org/officeDocument/2006/relationships/slideLayout" Target="../slideLayouts/slideLayout156.xml"/><Relationship Id="rId10" Type="http://schemas.openxmlformats.org/officeDocument/2006/relationships/slideLayout" Target="../slideLayouts/slideLayout133.xml"/><Relationship Id="rId32" Type="http://schemas.openxmlformats.org/officeDocument/2006/relationships/slideLayout" Target="../slideLayouts/slideLayout155.xml"/><Relationship Id="rId13" Type="http://schemas.openxmlformats.org/officeDocument/2006/relationships/slideLayout" Target="../slideLayouts/slideLayout136.xml"/><Relationship Id="rId35" Type="http://schemas.openxmlformats.org/officeDocument/2006/relationships/theme" Target="../theme/theme2.xml"/><Relationship Id="rId12" Type="http://schemas.openxmlformats.org/officeDocument/2006/relationships/slideLayout" Target="../slideLayouts/slideLayout135.xml"/><Relationship Id="rId34" Type="http://schemas.openxmlformats.org/officeDocument/2006/relationships/slideLayout" Target="../slideLayouts/slideLayout157.xml"/><Relationship Id="rId15" Type="http://schemas.openxmlformats.org/officeDocument/2006/relationships/slideLayout" Target="../slideLayouts/slideLayout138.xml"/><Relationship Id="rId14" Type="http://schemas.openxmlformats.org/officeDocument/2006/relationships/slideLayout" Target="../slideLayouts/slideLayout137.xml"/><Relationship Id="rId17" Type="http://schemas.openxmlformats.org/officeDocument/2006/relationships/slideLayout" Target="../slideLayouts/slideLayout140.xml"/><Relationship Id="rId16" Type="http://schemas.openxmlformats.org/officeDocument/2006/relationships/slideLayout" Target="../slideLayouts/slideLayout139.xml"/><Relationship Id="rId19" Type="http://schemas.openxmlformats.org/officeDocument/2006/relationships/slideLayout" Target="../slideLayouts/slideLayout142.xml"/><Relationship Id="rId18"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571500"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53" name="Google Shape;53;p13"/>
          <p:cNvSpPr txBox="1"/>
          <p:nvPr/>
        </p:nvSpPr>
        <p:spPr>
          <a:xfrm>
            <a:off x="485042" y="4771125"/>
            <a:ext cx="4034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5"/>
                </a:solidFill>
                <a:latin typeface="DM Sans"/>
                <a:ea typeface="DM Sans"/>
                <a:cs typeface="DM Sans"/>
                <a:sym typeface="DM Sans"/>
              </a:rPr>
              <a:t>©2022 Databricks Inc. — All rights reserved</a:t>
            </a:r>
            <a:endParaRPr sz="800">
              <a:solidFill>
                <a:schemeClr val="accent5"/>
              </a:solidFill>
              <a:latin typeface="DM Sans"/>
              <a:ea typeface="DM Sans"/>
              <a:cs typeface="DM Sans"/>
              <a:sym typeface="DM Sans"/>
            </a:endParaRPr>
          </a:p>
        </p:txBody>
      </p:sp>
      <p:pic>
        <p:nvPicPr>
          <p:cNvPr id="54" name="Google Shape;54;p13"/>
          <p:cNvPicPr preferRelativeResize="0"/>
          <p:nvPr/>
        </p:nvPicPr>
        <p:blipFill>
          <a:blip r:embed="rId1">
            <a:alphaModFix/>
          </a:blip>
          <a:stretch>
            <a:fillRect/>
          </a:stretch>
        </p:blipFill>
        <p:spPr>
          <a:xfrm>
            <a:off x="8001000" y="4854977"/>
            <a:ext cx="140040" cy="140040"/>
          </a:xfrm>
          <a:prstGeom prst="rect">
            <a:avLst/>
          </a:prstGeom>
          <a:noFill/>
          <a:ln>
            <a:noFill/>
          </a:ln>
        </p:spPr>
      </p:pic>
      <p:sp>
        <p:nvSpPr>
          <p:cNvPr id="55" name="Google Shape;55;p13"/>
          <p:cNvSpPr txBox="1"/>
          <p:nvPr>
            <p:ph idx="12" type="sldNum"/>
          </p:nvPr>
        </p:nvSpPr>
        <p:spPr>
          <a:xfrm>
            <a:off x="8325335" y="4854975"/>
            <a:ext cx="243300" cy="139800"/>
          </a:xfrm>
          <a:prstGeom prst="rect">
            <a:avLst/>
          </a:prstGeom>
          <a:noFill/>
          <a:ln>
            <a:noFill/>
          </a:ln>
        </p:spPr>
        <p:txBody>
          <a:bodyPr anchorCtr="0" anchor="t" bIns="0" lIns="0" spcFirstLastPara="1" rIns="0" wrap="square" tIns="0">
            <a:noAutofit/>
          </a:bodyPr>
          <a:lstStyle>
            <a:lvl1pPr lvl="0" rtl="0" algn="r">
              <a:buNone/>
              <a:defRPr sz="800">
                <a:solidFill>
                  <a:schemeClr val="accent5"/>
                </a:solidFill>
                <a:latin typeface="DM Sans"/>
                <a:ea typeface="DM Sans"/>
                <a:cs typeface="DM Sans"/>
                <a:sym typeface="DM Sans"/>
              </a:defRPr>
            </a:lvl1pPr>
            <a:lvl2pPr lvl="1" rtl="0" algn="r">
              <a:buNone/>
              <a:defRPr sz="800">
                <a:solidFill>
                  <a:schemeClr val="accent5"/>
                </a:solidFill>
                <a:latin typeface="DM Sans"/>
                <a:ea typeface="DM Sans"/>
                <a:cs typeface="DM Sans"/>
                <a:sym typeface="DM Sans"/>
              </a:defRPr>
            </a:lvl2pPr>
            <a:lvl3pPr lvl="2" rtl="0" algn="r">
              <a:buNone/>
              <a:defRPr sz="800">
                <a:solidFill>
                  <a:schemeClr val="accent5"/>
                </a:solidFill>
                <a:latin typeface="DM Sans"/>
                <a:ea typeface="DM Sans"/>
                <a:cs typeface="DM Sans"/>
                <a:sym typeface="DM Sans"/>
              </a:defRPr>
            </a:lvl3pPr>
            <a:lvl4pPr lvl="3" rtl="0" algn="r">
              <a:buNone/>
              <a:defRPr sz="800">
                <a:solidFill>
                  <a:schemeClr val="accent5"/>
                </a:solidFill>
                <a:latin typeface="DM Sans"/>
                <a:ea typeface="DM Sans"/>
                <a:cs typeface="DM Sans"/>
                <a:sym typeface="DM Sans"/>
              </a:defRPr>
            </a:lvl4pPr>
            <a:lvl5pPr lvl="4" rtl="0" algn="r">
              <a:buNone/>
              <a:defRPr sz="800">
                <a:solidFill>
                  <a:schemeClr val="accent5"/>
                </a:solidFill>
                <a:latin typeface="DM Sans"/>
                <a:ea typeface="DM Sans"/>
                <a:cs typeface="DM Sans"/>
                <a:sym typeface="DM Sans"/>
              </a:defRPr>
            </a:lvl5pPr>
            <a:lvl6pPr lvl="5" rtl="0" algn="r">
              <a:buNone/>
              <a:defRPr sz="800">
                <a:solidFill>
                  <a:schemeClr val="accent5"/>
                </a:solidFill>
                <a:latin typeface="DM Sans"/>
                <a:ea typeface="DM Sans"/>
                <a:cs typeface="DM Sans"/>
                <a:sym typeface="DM Sans"/>
              </a:defRPr>
            </a:lvl6pPr>
            <a:lvl7pPr lvl="6" rtl="0" algn="r">
              <a:buNone/>
              <a:defRPr sz="800">
                <a:solidFill>
                  <a:schemeClr val="accent5"/>
                </a:solidFill>
                <a:latin typeface="DM Sans"/>
                <a:ea typeface="DM Sans"/>
                <a:cs typeface="DM Sans"/>
                <a:sym typeface="DM Sans"/>
              </a:defRPr>
            </a:lvl7pPr>
            <a:lvl8pPr lvl="7" rtl="0" algn="r">
              <a:buNone/>
              <a:defRPr sz="800">
                <a:solidFill>
                  <a:schemeClr val="accent5"/>
                </a:solidFill>
                <a:latin typeface="DM Sans"/>
                <a:ea typeface="DM Sans"/>
                <a:cs typeface="DM Sans"/>
                <a:sym typeface="DM Sans"/>
              </a:defRPr>
            </a:lvl8pPr>
            <a:lvl9pPr lvl="8" rtl="0" algn="r">
              <a:buNone/>
              <a:defRPr sz="8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8">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0" name="Shape 320"/>
        <p:cNvGrpSpPr/>
        <p:nvPr/>
      </p:nvGrpSpPr>
      <p:grpSpPr>
        <a:xfrm>
          <a:off x="0" y="0"/>
          <a:ext cx="0" cy="0"/>
          <a:chOff x="0" y="0"/>
          <a:chExt cx="0" cy="0"/>
        </a:xfrm>
      </p:grpSpPr>
      <p:sp>
        <p:nvSpPr>
          <p:cNvPr id="321" name="Google Shape;321;p47"/>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a:ea typeface="Inter"/>
                <a:cs typeface="Inter"/>
                <a:sym typeface="Inter"/>
              </a:rPr>
              <a:t>©2024 Databricks Inc. — All rights reserved</a:t>
            </a:r>
            <a:endParaRPr b="0" i="0" sz="800" u="none" cap="none" strike="noStrike">
              <a:solidFill>
                <a:schemeClr val="lt1"/>
              </a:solidFill>
              <a:latin typeface="Inter"/>
              <a:ea typeface="Inter"/>
              <a:cs typeface="Inter"/>
              <a:sym typeface="Inter"/>
            </a:endParaRPr>
          </a:p>
        </p:txBody>
      </p:sp>
      <p:pic>
        <p:nvPicPr>
          <p:cNvPr id="322" name="Google Shape;322;p47"/>
          <p:cNvPicPr preferRelativeResize="0"/>
          <p:nvPr/>
        </p:nvPicPr>
        <p:blipFill rotWithShape="1">
          <a:blip r:embed="rId1">
            <a:alphaModFix/>
          </a:blip>
          <a:srcRect b="0" l="0" r="0" t="0"/>
          <a:stretch/>
        </p:blipFill>
        <p:spPr>
          <a:xfrm>
            <a:off x="8001164" y="4854977"/>
            <a:ext cx="139970" cy="139970"/>
          </a:xfrm>
          <a:prstGeom prst="rect">
            <a:avLst/>
          </a:prstGeom>
          <a:noFill/>
          <a:ln>
            <a:noFill/>
          </a:ln>
        </p:spPr>
      </p:pic>
      <p:sp>
        <p:nvSpPr>
          <p:cNvPr id="323" name="Google Shape;323;p4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7"/>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100"/>
              <a:buFont typeface="Arial"/>
              <a:buNone/>
              <a:defRPr b="1"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325" name="Google Shape;325;p47"/>
          <p:cNvSpPr txBox="1"/>
          <p:nvPr>
            <p:ph idx="1" type="body"/>
          </p:nvPr>
        </p:nvSpPr>
        <p:spPr>
          <a:xfrm>
            <a:off x="228589" y="1369219"/>
            <a:ext cx="7886400" cy="326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0"/>
              </a:spcBef>
              <a:spcAft>
                <a:spcPts val="0"/>
              </a:spcAft>
              <a:buClr>
                <a:schemeClr val="lt1"/>
              </a:buClr>
              <a:buSzPts val="1800"/>
              <a:buFont typeface="Inter"/>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2pPr>
            <a:lvl3pPr indent="-228600" lvl="2" marL="13716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3pPr>
            <a:lvl4pPr indent="-228600" lvl="3" marL="18288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4pPr>
            <a:lvl5pPr indent="-228600" lvl="4" marL="22860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5pPr>
            <a:lvl6pPr indent="-228600" lvl="5" marL="27432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6pPr>
            <a:lvl7pPr indent="-228600" lvl="6" marL="32004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7pPr>
            <a:lvl8pPr indent="-228600" lvl="7" marL="36576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8pPr>
            <a:lvl9pPr indent="-228600" lvl="8" marL="41148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9pPr>
          </a:lstStyle>
          <a:p/>
        </p:txBody>
      </p:sp>
      <p:pic>
        <p:nvPicPr>
          <p:cNvPr id="326" name="Google Shape;326;p47"/>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 id="2147483731"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6">
          <p15:clr>
            <a:srgbClr val="EA4335"/>
          </p15:clr>
        </p15:guide>
        <p15:guide id="2" pos="562">
          <p15:clr>
            <a:srgbClr val="A4A3A4"/>
          </p15:clr>
        </p15:guide>
        <p15:guide id="3" pos="1023">
          <p15:clr>
            <a:srgbClr val="A4A3A4"/>
          </p15:clr>
        </p15:guide>
        <p15:guide id="4" pos="1487">
          <p15:clr>
            <a:srgbClr val="A4A3A4"/>
          </p15:clr>
        </p15:guide>
        <p15:guide id="5" pos="1952">
          <p15:clr>
            <a:srgbClr val="A4A3A4"/>
          </p15:clr>
        </p15:guide>
        <p15:guide id="6" pos="3806">
          <p15:clr>
            <a:srgbClr val="A4A3A4"/>
          </p15:clr>
        </p15:guide>
        <p15:guide id="7" pos="2418">
          <p15:clr>
            <a:srgbClr val="A4A3A4"/>
          </p15:clr>
        </p15:guide>
        <p15:guide id="8" pos="3342">
          <p15:clr>
            <a:srgbClr val="A4A3A4"/>
          </p15:clr>
        </p15:guide>
        <p15:guide id="9" pos="4275">
          <p15:clr>
            <a:srgbClr val="A4A3A4"/>
          </p15:clr>
        </p15:guide>
        <p15:guide id="10" pos="4739">
          <p15:clr>
            <a:srgbClr val="A4A3A4"/>
          </p15:clr>
        </p15:guide>
        <p15:guide id="11" pos="5200">
          <p15:clr>
            <a:srgbClr val="A4A3A4"/>
          </p15:clr>
        </p15:guide>
        <p15:guide id="12" pos="5664">
          <p15:clr>
            <a:srgbClr val="EA4335"/>
          </p15:clr>
        </p15:guide>
        <p15:guide id="13" orient="horz" pos="3143">
          <p15:clr>
            <a:srgbClr val="EA4335"/>
          </p15:clr>
        </p15:guide>
        <p15:guide id="14" orient="horz" pos="97">
          <p15:clr>
            <a:srgbClr val="F26B43"/>
          </p15:clr>
        </p15:guide>
        <p15:guide id="15" pos="2880">
          <p15:clr>
            <a:srgbClr val="EA4335"/>
          </p15:clr>
        </p15:guide>
        <p15:guide id="16" orient="horz" pos="1620">
          <p15:clr>
            <a:srgbClr val="EA4335"/>
          </p15:clr>
        </p15:guide>
        <p15:guide id="17" orient="horz" pos="2891">
          <p15:clr>
            <a:srgbClr val="A4A3A4"/>
          </p15:clr>
        </p15:guide>
        <p15:guide id="18" orient="horz" pos="2639">
          <p15:clr>
            <a:srgbClr val="A4A3A4"/>
          </p15:clr>
        </p15:guide>
        <p15:guide id="19" orient="horz" pos="2383">
          <p15:clr>
            <a:srgbClr val="A4A3A4"/>
          </p15:clr>
        </p15:guide>
        <p15:guide id="20" orient="horz" pos="2128">
          <p15:clr>
            <a:srgbClr val="A4A3A4"/>
          </p15:clr>
        </p15:guide>
        <p15:guide id="21" orient="horz" pos="1876">
          <p15:clr>
            <a:srgbClr val="A4A3A4"/>
          </p15:clr>
        </p15:guide>
        <p15:guide id="22" orient="horz" pos="1364">
          <p15:clr>
            <a:srgbClr val="A4A3A4"/>
          </p15:clr>
        </p15:guide>
        <p15:guide id="23" orient="horz" pos="1112">
          <p15:clr>
            <a:srgbClr val="A4A3A4"/>
          </p15:clr>
        </p15:guide>
        <p15:guide id="24" orient="horz" pos="857">
          <p15:clr>
            <a:srgbClr val="A4A3A4"/>
          </p15:clr>
        </p15:guide>
        <p15:guide id="25" orient="horz" pos="605">
          <p15:clr>
            <a:srgbClr val="A4A3A4"/>
          </p15:clr>
        </p15:guide>
        <p15:guide id="26" orient="horz" pos="374">
          <p15:clr>
            <a:srgbClr val="A4A3A4"/>
          </p15:clr>
        </p15:guide>
        <p15:guide id="27" pos="144">
          <p15:clr>
            <a:srgbClr val="FDE53C"/>
          </p15:clr>
        </p15:guide>
        <p15:guide id="28" pos="5616">
          <p15:clr>
            <a:srgbClr val="FDE53C"/>
          </p15:clr>
        </p15:guide>
        <p15:guide id="29" orient="horz" pos="3096">
          <p15:clr>
            <a:srgbClr val="FDE53C"/>
          </p15:clr>
        </p15:guide>
        <p15:guide id="30" orient="horz" pos="144">
          <p15:clr>
            <a:srgbClr val="FDE53C"/>
          </p15:clr>
        </p15:guide>
        <p15:guide id="31" orient="horz" pos="979">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7" name="Shape 847"/>
        <p:cNvGrpSpPr/>
        <p:nvPr/>
      </p:nvGrpSpPr>
      <p:grpSpPr>
        <a:xfrm>
          <a:off x="0" y="0"/>
          <a:ext cx="0" cy="0"/>
          <a:chOff x="0" y="0"/>
          <a:chExt cx="0" cy="0"/>
        </a:xfrm>
      </p:grpSpPr>
      <p:sp>
        <p:nvSpPr>
          <p:cNvPr id="848" name="Google Shape;848;p88"/>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a:ea typeface="Inter"/>
                <a:cs typeface="Inter"/>
                <a:sym typeface="Inter"/>
              </a:rPr>
              <a:t>©2024 Databricks Inc. — All rights reserved</a:t>
            </a:r>
            <a:endParaRPr b="0" i="0" sz="800" u="none" cap="none" strike="noStrike">
              <a:solidFill>
                <a:schemeClr val="lt1"/>
              </a:solidFill>
              <a:latin typeface="Inter"/>
              <a:ea typeface="Inter"/>
              <a:cs typeface="Inter"/>
              <a:sym typeface="Inter"/>
            </a:endParaRPr>
          </a:p>
        </p:txBody>
      </p:sp>
      <p:pic>
        <p:nvPicPr>
          <p:cNvPr id="849" name="Google Shape;849;p88"/>
          <p:cNvPicPr preferRelativeResize="0"/>
          <p:nvPr/>
        </p:nvPicPr>
        <p:blipFill rotWithShape="1">
          <a:blip r:embed="rId1">
            <a:alphaModFix/>
          </a:blip>
          <a:srcRect b="0" l="0" r="0" t="0"/>
          <a:stretch/>
        </p:blipFill>
        <p:spPr>
          <a:xfrm>
            <a:off x="8001164" y="4854977"/>
            <a:ext cx="139970" cy="139970"/>
          </a:xfrm>
          <a:prstGeom prst="rect">
            <a:avLst/>
          </a:prstGeom>
          <a:noFill/>
          <a:ln>
            <a:noFill/>
          </a:ln>
        </p:spPr>
      </p:pic>
      <p:sp>
        <p:nvSpPr>
          <p:cNvPr id="850" name="Google Shape;850;p8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51" name="Google Shape;851;p88"/>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100"/>
              <a:buFont typeface="Arial"/>
              <a:buNone/>
              <a:defRPr b="1"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852" name="Google Shape;852;p88"/>
          <p:cNvSpPr txBox="1"/>
          <p:nvPr>
            <p:ph idx="1" type="body"/>
          </p:nvPr>
        </p:nvSpPr>
        <p:spPr>
          <a:xfrm>
            <a:off x="228589" y="1369219"/>
            <a:ext cx="7886400" cy="326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0"/>
              </a:spcBef>
              <a:spcAft>
                <a:spcPts val="0"/>
              </a:spcAft>
              <a:buClr>
                <a:schemeClr val="lt1"/>
              </a:buClr>
              <a:buSzPts val="1800"/>
              <a:buFont typeface="Inter"/>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2pPr>
            <a:lvl3pPr indent="-228600" lvl="2" marL="13716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3pPr>
            <a:lvl4pPr indent="-228600" lvl="3" marL="18288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4pPr>
            <a:lvl5pPr indent="-228600" lvl="4" marL="22860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5pPr>
            <a:lvl6pPr indent="-228600" lvl="5" marL="27432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6pPr>
            <a:lvl7pPr indent="-228600" lvl="6" marL="32004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7pPr>
            <a:lvl8pPr indent="-228600" lvl="7" marL="36576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8pPr>
            <a:lvl9pPr indent="-228600" lvl="8" marL="41148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9pPr>
          </a:lstStyle>
          <a:p/>
        </p:txBody>
      </p:sp>
      <p:pic>
        <p:nvPicPr>
          <p:cNvPr id="853" name="Google Shape;853;p88"/>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6">
          <p15:clr>
            <a:srgbClr val="EA4335"/>
          </p15:clr>
        </p15:guide>
        <p15:guide id="2" pos="562">
          <p15:clr>
            <a:srgbClr val="A4A3A4"/>
          </p15:clr>
        </p15:guide>
        <p15:guide id="3" pos="1023">
          <p15:clr>
            <a:srgbClr val="A4A3A4"/>
          </p15:clr>
        </p15:guide>
        <p15:guide id="4" pos="1487">
          <p15:clr>
            <a:srgbClr val="A4A3A4"/>
          </p15:clr>
        </p15:guide>
        <p15:guide id="5" pos="1952">
          <p15:clr>
            <a:srgbClr val="A4A3A4"/>
          </p15:clr>
        </p15:guide>
        <p15:guide id="6" pos="3806">
          <p15:clr>
            <a:srgbClr val="A4A3A4"/>
          </p15:clr>
        </p15:guide>
        <p15:guide id="7" pos="2418">
          <p15:clr>
            <a:srgbClr val="A4A3A4"/>
          </p15:clr>
        </p15:guide>
        <p15:guide id="8" pos="3342">
          <p15:clr>
            <a:srgbClr val="A4A3A4"/>
          </p15:clr>
        </p15:guide>
        <p15:guide id="9" pos="4275">
          <p15:clr>
            <a:srgbClr val="A4A3A4"/>
          </p15:clr>
        </p15:guide>
        <p15:guide id="10" pos="4739">
          <p15:clr>
            <a:srgbClr val="A4A3A4"/>
          </p15:clr>
        </p15:guide>
        <p15:guide id="11" pos="5200">
          <p15:clr>
            <a:srgbClr val="A4A3A4"/>
          </p15:clr>
        </p15:guide>
        <p15:guide id="12" pos="5664">
          <p15:clr>
            <a:srgbClr val="EA4335"/>
          </p15:clr>
        </p15:guide>
        <p15:guide id="13" orient="horz" pos="3143">
          <p15:clr>
            <a:srgbClr val="EA4335"/>
          </p15:clr>
        </p15:guide>
        <p15:guide id="14" orient="horz" pos="97">
          <p15:clr>
            <a:srgbClr val="F26B43"/>
          </p15:clr>
        </p15:guide>
        <p15:guide id="15" pos="2880">
          <p15:clr>
            <a:srgbClr val="EA4335"/>
          </p15:clr>
        </p15:guide>
        <p15:guide id="16" orient="horz" pos="1620">
          <p15:clr>
            <a:srgbClr val="EA4335"/>
          </p15:clr>
        </p15:guide>
        <p15:guide id="17" orient="horz" pos="2891">
          <p15:clr>
            <a:srgbClr val="A4A3A4"/>
          </p15:clr>
        </p15:guide>
        <p15:guide id="18" orient="horz" pos="2639">
          <p15:clr>
            <a:srgbClr val="A4A3A4"/>
          </p15:clr>
        </p15:guide>
        <p15:guide id="19" orient="horz" pos="2383">
          <p15:clr>
            <a:srgbClr val="A4A3A4"/>
          </p15:clr>
        </p15:guide>
        <p15:guide id="20" orient="horz" pos="2128">
          <p15:clr>
            <a:srgbClr val="A4A3A4"/>
          </p15:clr>
        </p15:guide>
        <p15:guide id="21" orient="horz" pos="1876">
          <p15:clr>
            <a:srgbClr val="A4A3A4"/>
          </p15:clr>
        </p15:guide>
        <p15:guide id="22" orient="horz" pos="1364">
          <p15:clr>
            <a:srgbClr val="A4A3A4"/>
          </p15:clr>
        </p15:guide>
        <p15:guide id="23" orient="horz" pos="1112">
          <p15:clr>
            <a:srgbClr val="A4A3A4"/>
          </p15:clr>
        </p15:guide>
        <p15:guide id="24" orient="horz" pos="857">
          <p15:clr>
            <a:srgbClr val="A4A3A4"/>
          </p15:clr>
        </p15:guide>
        <p15:guide id="25" orient="horz" pos="605">
          <p15:clr>
            <a:srgbClr val="A4A3A4"/>
          </p15:clr>
        </p15:guide>
        <p15:guide id="26" orient="horz" pos="374">
          <p15:clr>
            <a:srgbClr val="A4A3A4"/>
          </p15:clr>
        </p15:guide>
        <p15:guide id="27" pos="144">
          <p15:clr>
            <a:srgbClr val="FDE53C"/>
          </p15:clr>
        </p15:guide>
        <p15:guide id="28" pos="5616">
          <p15:clr>
            <a:srgbClr val="FDE53C"/>
          </p15:clr>
        </p15:guide>
        <p15:guide id="29" orient="horz" pos="3096">
          <p15:clr>
            <a:srgbClr val="FDE53C"/>
          </p15:clr>
        </p15:guide>
        <p15:guide id="30" orient="horz" pos="144">
          <p15:clr>
            <a:srgbClr val="FDE53C"/>
          </p15:clr>
        </p15:guide>
        <p15:guide id="31" orient="horz" pos="979">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4" name="Shape 1374"/>
        <p:cNvGrpSpPr/>
        <p:nvPr/>
      </p:nvGrpSpPr>
      <p:grpSpPr>
        <a:xfrm>
          <a:off x="0" y="0"/>
          <a:ext cx="0" cy="0"/>
          <a:chOff x="0" y="0"/>
          <a:chExt cx="0" cy="0"/>
        </a:xfrm>
      </p:grpSpPr>
      <p:sp>
        <p:nvSpPr>
          <p:cNvPr id="1375" name="Google Shape;1375;p12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76" name="Google Shape;1376;p129"/>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pic>
        <p:nvPicPr>
          <p:cNvPr id="1377" name="Google Shape;1377;p129"/>
          <p:cNvPicPr preferRelativeResize="0"/>
          <p:nvPr/>
        </p:nvPicPr>
        <p:blipFill rotWithShape="1">
          <a:blip r:embed="rId1">
            <a:alphaModFix/>
          </a:blip>
          <a:srcRect b="0" l="0" r="0" t="0"/>
          <a:stretch/>
        </p:blipFill>
        <p:spPr>
          <a:xfrm>
            <a:off x="8806834" y="4854977"/>
            <a:ext cx="140040" cy="1400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 id="2147483787" r:id="rId17"/>
    <p:sldLayoutId id="2147483788" r:id="rId18"/>
    <p:sldLayoutId id="2147483789"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0.xml"/><Relationship Id="rId3" Type="http://schemas.openxmlformats.org/officeDocument/2006/relationships/hyperlink" Target="http://www.youtube.com/watch?v=aDBPoKyA0DQ" TargetMode="External"/><Relationship Id="rId4" Type="http://schemas.openxmlformats.org/officeDocument/2006/relationships/image" Target="../media/image4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6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62.jpg"/><Relationship Id="rId5"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62.jpg"/><Relationship Id="rId5" Type="http://schemas.openxmlformats.org/officeDocument/2006/relationships/image" Target="../media/image37.jpg"/><Relationship Id="rId6"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62.jpg"/><Relationship Id="rId5" Type="http://schemas.openxmlformats.org/officeDocument/2006/relationships/image" Target="../media/image37.jpg"/><Relationship Id="rId6" Type="http://schemas.openxmlformats.org/officeDocument/2006/relationships/image" Target="../media/image43.jpg"/><Relationship Id="rId7"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62.jpg"/><Relationship Id="rId5" Type="http://schemas.openxmlformats.org/officeDocument/2006/relationships/image" Target="../media/image37.jpg"/><Relationship Id="rId6" Type="http://schemas.openxmlformats.org/officeDocument/2006/relationships/image" Target="../media/image43.jpg"/><Relationship Id="rId7" Type="http://schemas.openxmlformats.org/officeDocument/2006/relationships/image" Target="../media/image45.png"/><Relationship Id="rId8" Type="http://schemas.openxmlformats.org/officeDocument/2006/relationships/image" Target="../media/image6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9.xml"/><Relationship Id="rId3" Type="http://schemas.openxmlformats.org/officeDocument/2006/relationships/image" Target="../media/image67.jpg"/><Relationship Id="rId4" Type="http://schemas.openxmlformats.org/officeDocument/2006/relationships/image" Target="../media/image46.jpg"/><Relationship Id="rId5" Type="http://schemas.openxmlformats.org/officeDocument/2006/relationships/image" Target="../media/image4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1.xml"/><Relationship Id="rId3" Type="http://schemas.openxmlformats.org/officeDocument/2006/relationships/image" Target="../media/image50.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3.xml"/><Relationship Id="rId3" Type="http://schemas.openxmlformats.org/officeDocument/2006/relationships/image" Target="../media/image58.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4.xml"/><Relationship Id="rId3" Type="http://schemas.openxmlformats.org/officeDocument/2006/relationships/hyperlink" Target="https://docs.google.com/forms/d/e/1FAIpQLSeIiBZiPxHIrMXlnxbI8LPB9pbNVPw0wpFKQcfjlCOnTtERug/viewform" TargetMode="External"/><Relationship Id="rId4" Type="http://schemas.openxmlformats.org/officeDocument/2006/relationships/hyperlink" Target="https://www.databricks.com/resources/demos/tutorials/data-science-and-ai/monitor-your-data-quality-with-lakehouse-monitoring?itm_data=demo_center" TargetMode="External"/><Relationship Id="rId5" Type="http://schemas.openxmlformats.org/officeDocument/2006/relationships/image" Target="../media/image64.png"/><Relationship Id="rId6" Type="http://schemas.openxmlformats.org/officeDocument/2006/relationships/image" Target="../media/image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26.xml"/><Relationship Id="rId3" Type="http://schemas.openxmlformats.org/officeDocument/2006/relationships/hyperlink" Target="https://docs.databricks.com/en/lakehouse-monitoring/create-monitor-ui.html" TargetMode="External"/><Relationship Id="rId4" Type="http://schemas.openxmlformats.org/officeDocument/2006/relationships/hyperlink" Target="https://docs.databricks.com/en/lakehouse-monitoring/create-monitor-api.html" TargetMode="External"/><Relationship Id="rId9" Type="http://schemas.openxmlformats.org/officeDocument/2006/relationships/hyperlink" Target="https://docs.google.com/presentation/d/1WpEGvYP1lKgH8MPn0TEKmA-pxNmpDoNRLhtNpE61zJE/edit#slide=id.g1931d940daa_0_708" TargetMode="External"/><Relationship Id="rId5" Type="http://schemas.openxmlformats.org/officeDocument/2006/relationships/hyperlink" Target="https://www.databricks.com/blog/whats-new-databricks-unity-catalog-data-ai-summit-2024" TargetMode="External"/><Relationship Id="rId6" Type="http://schemas.openxmlformats.org/officeDocument/2006/relationships/hyperlink" Target="https://docs.databricks.com/en/lakehouse-monitoring/monitor-output.html#profile-metrics-table-schema" TargetMode="External"/><Relationship Id="rId7" Type="http://schemas.openxmlformats.org/officeDocument/2006/relationships/hyperlink" Target="https://docs.databricks.com/en/lakehouse-monitoring/create-monitor-api.html" TargetMode="External"/><Relationship Id="rId8" Type="http://schemas.openxmlformats.org/officeDocument/2006/relationships/hyperlink" Target="https://docs.databricks.com/en/lakehouse-monitoring/create-monitor-ui.html#profiling" TargetMode="External"/><Relationship Id="rId11" Type="http://schemas.openxmlformats.org/officeDocument/2006/relationships/hyperlink" Target="https://databricks.atlassian.net/wiki/spaces/FE/pages/3130262045/Lakehouse+Monitoring+formerly+Data+Monitoring" TargetMode="External"/><Relationship Id="rId10" Type="http://schemas.openxmlformats.org/officeDocument/2006/relationships/hyperlink" Target="http://addlinkhere" TargetMode="External"/><Relationship Id="rId13" Type="http://schemas.openxmlformats.org/officeDocument/2006/relationships/image" Target="../media/image53.png"/><Relationship Id="rId12" Type="http://schemas.openxmlformats.org/officeDocument/2006/relationships/image" Target="../media/image44.png"/><Relationship Id="rId15" Type="http://schemas.openxmlformats.org/officeDocument/2006/relationships/image" Target="../media/image51.png"/><Relationship Id="rId14" Type="http://schemas.openxmlformats.org/officeDocument/2006/relationships/image" Target="../media/image54.png"/><Relationship Id="rId17" Type="http://schemas.openxmlformats.org/officeDocument/2006/relationships/image" Target="../media/image52.png"/><Relationship Id="rId16" Type="http://schemas.openxmlformats.org/officeDocument/2006/relationships/image" Target="../media/image55.png"/><Relationship Id="rId19" Type="http://schemas.openxmlformats.org/officeDocument/2006/relationships/image" Target="../media/image57.png"/><Relationship Id="rId18"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7.xml"/><Relationship Id="rId3" Type="http://schemas.openxmlformats.org/officeDocument/2006/relationships/hyperlink" Target="https://www.databricks.com/product/pricing/platform-addons" TargetMode="External"/><Relationship Id="rId4" Type="http://schemas.openxmlformats.org/officeDocument/2006/relationships/hyperlink" Target="https://docs.databricks.com/en/delta/delta-change-data-feed.html" TargetMode="External"/><Relationship Id="rId5" Type="http://schemas.openxmlformats.org/officeDocument/2006/relationships/hyperlink" Target="http://go/lhm/cost-estimator"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8.xml"/><Relationship Id="rId3"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29.xml"/><Relationship Id="rId3" Type="http://schemas.openxmlformats.org/officeDocument/2006/relationships/hyperlink" Target="https://docs.google.com/spreadsheets/d/1q7expq0lQr4bd6dUla8YIVOMPa2gFg-WAqoce0E6KvQ/edit?gid=0#gid=0" TargetMode="External"/><Relationship Id="rId4" Type="http://schemas.openxmlformats.org/officeDocument/2006/relationships/hyperlink" Target="https://docs.google.com/spreadsheets/d/1q7expq0lQr4bd6dUla8YIVOMPa2gFg-WAqoce0E6KvQ/edit?gid=0#gid=0" TargetMode="External"/><Relationship Id="rId5" Type="http://schemas.openxmlformats.org/officeDocument/2006/relationships/hyperlink" Target="https://databricks.aha.io/ideas/ideas/DB-I-711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6.xml"/><Relationship Id="rId2" Type="http://schemas.openxmlformats.org/officeDocument/2006/relationships/notesSlide" Target="../notesSlides/notesSlide3.xml"/><Relationship Id="rId3" Type="http://schemas.openxmlformats.org/officeDocument/2006/relationships/image" Target="../media/image36.png"/><Relationship Id="rId4" Type="http://schemas.openxmlformats.org/officeDocument/2006/relationships/image" Target="../media/image37.jpg"/><Relationship Id="rId5" Type="http://schemas.openxmlformats.org/officeDocument/2006/relationships/image" Target="../media/image4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hyperlink" Target="https://www.databricks.com/product/pricing/platform-addon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hyperlink" Target="https://docs.databricks.com/en/lakehouse-monitoring/index.html" TargetMode="External"/><Relationship Id="rId4" Type="http://schemas.openxmlformats.org/officeDocument/2006/relationships/hyperlink" Target="https://databricks.aha.io/ideas/ideas/DB-I-7115"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hyperlink" Target="https://docs.google.com/spreadsheets/d/1Mm1u3HcioMLmS7gKkuYozs8qMkL6Ev7J3j3ywKiZhsI/edit#gid=77882093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hyperlink" Target="https://docs.google.com/spreadsheets/u/0/d/1jugLblmQNBoqNaI27M1aru4r53NIZ1xpTWN-8XIz6a4/edi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7.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8.xml"/><Relationship Id="rId3" Type="http://schemas.openxmlformats.org/officeDocument/2006/relationships/image" Target="../media/image34.jpg"/><Relationship Id="rId4" Type="http://schemas.openxmlformats.org/officeDocument/2006/relationships/image" Target="../media/image3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63"/>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13" name="Google Shape;1613;p163"/>
          <p:cNvSpPr txBox="1"/>
          <p:nvPr>
            <p:ph type="ctrTitle"/>
          </p:nvPr>
        </p:nvSpPr>
        <p:spPr>
          <a:xfrm>
            <a:off x="304716" y="1492524"/>
            <a:ext cx="5400600" cy="2387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200"/>
              <a:buNone/>
            </a:pPr>
            <a:r>
              <a:rPr lang="en"/>
              <a:t>Lakehouse Monitoring</a:t>
            </a:r>
            <a:endParaRPr/>
          </a:p>
          <a:p>
            <a:pPr indent="0" lvl="0" marL="0" rtl="0" algn="l">
              <a:lnSpc>
                <a:spcPct val="90000"/>
              </a:lnSpc>
              <a:spcBef>
                <a:spcPts val="0"/>
              </a:spcBef>
              <a:spcAft>
                <a:spcPts val="0"/>
              </a:spcAft>
              <a:buSzPts val="4200"/>
              <a:buNone/>
            </a:pPr>
            <a:r>
              <a:t/>
            </a:r>
            <a:endParaRPr sz="2000"/>
          </a:p>
          <a:p>
            <a:pPr indent="0" lvl="0" marL="0" rtl="0" algn="l">
              <a:lnSpc>
                <a:spcPct val="90000"/>
              </a:lnSpc>
              <a:spcBef>
                <a:spcPts val="0"/>
              </a:spcBef>
              <a:spcAft>
                <a:spcPts val="0"/>
              </a:spcAft>
              <a:buSzPts val="4200"/>
              <a:buNone/>
            </a:pPr>
            <a:r>
              <a:rPr lang="en" sz="2000"/>
              <a:t>Data Quality with Intelligence</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17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Deep dive demo</a:t>
            </a:r>
            <a:endParaRPr>
              <a:solidFill>
                <a:schemeClr val="dk2"/>
              </a:solidFill>
            </a:endParaRPr>
          </a:p>
        </p:txBody>
      </p:sp>
      <p:sp>
        <p:nvSpPr>
          <p:cNvPr id="1789" name="Google Shape;1789;p17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790" name="Google Shape;1790;p172"/>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DAIS Lakehouse Monitoring Talk with the Product team </a:t>
            </a:r>
            <a:endParaRPr/>
          </a:p>
        </p:txBody>
      </p:sp>
      <p:pic>
        <p:nvPicPr>
          <p:cNvPr descr="Databricks Lakehouse Monitoring allows you to monitor all your data pipelines and ML models – without additional tools and complexity. Integrated into Unity Catalog, teams can track quality alongside governance, building towards the self-serve data platform dream. By continuously assessing the profile of your data, Lakehouse Monitoring allows you to stay ahead of potential issues, ensuring that pipelines run smoothly and ML models remain effective over time. We will show you how simple it is to start using monitoring and intelligently prevent quality issues. Join us to discover how Lakehouse Monitoring can help your organization democratize and establish trust in your data today.&#10; &#10;Talk By: Jacqueline Li, Associate Product Manager, Databricks  ; Kasey Uhlenhuth, Sr. Manager, Product, Databricks  &#10; &#10;Here’s more to explore:&#10;Data, Analytics, and AI Governance: https://dbricks.co/44gu3YU&#10; &#10;Connect with us: Website: https://databricks.com&#10;Twitter: https://twitter.com/databricks &#10;LinkedIn: https://www.linkedin.com/company/data…&#10;Instagram: https://www.instagram.com/databricksinc&#10;Facebook: https://www.facebook.com/databricksinc" id="1791" name="Google Shape;1791;p172" title="Lakehouse Monitoring GA: Profiling, Diagnosing, and Enforcing Data Quality with Intelligence">
            <a:hlinkClick r:id="rId3"/>
          </p:cNvPr>
          <p:cNvPicPr preferRelativeResize="0"/>
          <p:nvPr/>
        </p:nvPicPr>
        <p:blipFill>
          <a:blip r:embed="rId4">
            <a:alphaModFix/>
          </a:blip>
          <a:stretch>
            <a:fillRect/>
          </a:stretch>
        </p:blipFill>
        <p:spPr>
          <a:xfrm>
            <a:off x="571650" y="1362148"/>
            <a:ext cx="6209466" cy="349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1000"/>
                                        <p:tgtEl>
                                          <p:spTgt spid="17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17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en"/>
              <a:t>Why Lakehouse Monitoring?</a:t>
            </a:r>
            <a:endParaRPr/>
          </a:p>
        </p:txBody>
      </p:sp>
      <p:sp>
        <p:nvSpPr>
          <p:cNvPr id="1797" name="Google Shape;1797;p17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798" name="Google Shape;1798;p173"/>
          <p:cNvGrpSpPr/>
          <p:nvPr/>
        </p:nvGrpSpPr>
        <p:grpSpPr>
          <a:xfrm>
            <a:off x="930850" y="1322850"/>
            <a:ext cx="1931690" cy="2992725"/>
            <a:chOff x="760625" y="1322850"/>
            <a:chExt cx="1931690" cy="2992725"/>
          </a:xfrm>
        </p:grpSpPr>
        <p:grpSp>
          <p:nvGrpSpPr>
            <p:cNvPr id="1799" name="Google Shape;1799;p173"/>
            <p:cNvGrpSpPr/>
            <p:nvPr/>
          </p:nvGrpSpPr>
          <p:grpSpPr>
            <a:xfrm>
              <a:off x="760625" y="1322850"/>
              <a:ext cx="1931690" cy="2992725"/>
              <a:chOff x="1261530" y="1993900"/>
              <a:chExt cx="2574900" cy="3990300"/>
            </a:xfrm>
          </p:grpSpPr>
          <p:sp>
            <p:nvSpPr>
              <p:cNvPr id="1800" name="Google Shape;1800;p173"/>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01" name="Google Shape;1801;p173"/>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802" name="Google Shape;1802;p173"/>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803" name="Google Shape;1803;p173"/>
          <p:cNvSpPr/>
          <p:nvPr/>
        </p:nvSpPr>
        <p:spPr>
          <a:xfrm>
            <a:off x="507550" y="921900"/>
            <a:ext cx="2778300" cy="4221600"/>
          </a:xfrm>
          <a:prstGeom prst="rect">
            <a:avLst/>
          </a:prstGeom>
          <a:solidFill>
            <a:srgbClr val="FFFFFF">
              <a:alpha val="6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17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en"/>
              <a:t>Why Lakehouse Monitoring?</a:t>
            </a:r>
            <a:endParaRPr/>
          </a:p>
        </p:txBody>
      </p:sp>
      <p:sp>
        <p:nvSpPr>
          <p:cNvPr id="1809" name="Google Shape;1809;p17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810" name="Google Shape;1810;p174"/>
          <p:cNvGrpSpPr/>
          <p:nvPr/>
        </p:nvGrpSpPr>
        <p:grpSpPr>
          <a:xfrm>
            <a:off x="930850" y="1322850"/>
            <a:ext cx="1931690" cy="2992725"/>
            <a:chOff x="760625" y="1322850"/>
            <a:chExt cx="1931690" cy="2992725"/>
          </a:xfrm>
        </p:grpSpPr>
        <p:grpSp>
          <p:nvGrpSpPr>
            <p:cNvPr id="1811" name="Google Shape;1811;p174"/>
            <p:cNvGrpSpPr/>
            <p:nvPr/>
          </p:nvGrpSpPr>
          <p:grpSpPr>
            <a:xfrm>
              <a:off x="760625" y="1322850"/>
              <a:ext cx="1931690" cy="2992725"/>
              <a:chOff x="1261530" y="1993900"/>
              <a:chExt cx="2574900" cy="3990300"/>
            </a:xfrm>
          </p:grpSpPr>
          <p:sp>
            <p:nvSpPr>
              <p:cNvPr id="1812" name="Google Shape;1812;p174"/>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13" name="Google Shape;1813;p174"/>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814" name="Google Shape;1814;p174"/>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815" name="Google Shape;1815;p174"/>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816" name="Google Shape;1816;p174"/>
          <p:cNvGrpSpPr/>
          <p:nvPr/>
        </p:nvGrpSpPr>
        <p:grpSpPr>
          <a:xfrm>
            <a:off x="886850" y="1322800"/>
            <a:ext cx="1942459" cy="2992800"/>
            <a:chOff x="5305625" y="1322800"/>
            <a:chExt cx="1942459" cy="2992800"/>
          </a:xfrm>
        </p:grpSpPr>
        <p:grpSp>
          <p:nvGrpSpPr>
            <p:cNvPr id="1817" name="Google Shape;1817;p174"/>
            <p:cNvGrpSpPr/>
            <p:nvPr/>
          </p:nvGrpSpPr>
          <p:grpSpPr>
            <a:xfrm>
              <a:off x="5305625" y="1322800"/>
              <a:ext cx="1942459" cy="2992800"/>
              <a:chOff x="3379762" y="1322850"/>
              <a:chExt cx="1942459" cy="2992800"/>
            </a:xfrm>
          </p:grpSpPr>
          <p:sp>
            <p:nvSpPr>
              <p:cNvPr id="1818" name="Google Shape;1818;p174"/>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19" name="Google Shape;1819;p174"/>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820" name="Google Shape;1820;p174"/>
            <p:cNvPicPr preferRelativeResize="0"/>
            <p:nvPr/>
          </p:nvPicPr>
          <p:blipFill>
            <a:blip r:embed="rId4">
              <a:alphaModFix/>
            </a:blip>
            <a:stretch>
              <a:fillRect/>
            </a:stretch>
          </p:blipFill>
          <p:spPr>
            <a:xfrm>
              <a:off x="5533100" y="1484075"/>
              <a:ext cx="1533824" cy="153382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17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3000"/>
              <a:buFont typeface="Arial"/>
              <a:buNone/>
            </a:pPr>
            <a:r>
              <a:rPr lang="en"/>
              <a:t>Why Lakehouse Monitoring?</a:t>
            </a:r>
            <a:endParaRPr/>
          </a:p>
        </p:txBody>
      </p:sp>
      <p:sp>
        <p:nvSpPr>
          <p:cNvPr id="1826" name="Google Shape;1826;p17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827" name="Google Shape;1827;p175"/>
          <p:cNvGrpSpPr/>
          <p:nvPr/>
        </p:nvGrpSpPr>
        <p:grpSpPr>
          <a:xfrm>
            <a:off x="930850" y="1322850"/>
            <a:ext cx="1931690" cy="2992725"/>
            <a:chOff x="760625" y="1322850"/>
            <a:chExt cx="1931690" cy="2992725"/>
          </a:xfrm>
        </p:grpSpPr>
        <p:grpSp>
          <p:nvGrpSpPr>
            <p:cNvPr id="1828" name="Google Shape;1828;p175"/>
            <p:cNvGrpSpPr/>
            <p:nvPr/>
          </p:nvGrpSpPr>
          <p:grpSpPr>
            <a:xfrm>
              <a:off x="760625" y="1322850"/>
              <a:ext cx="1931690" cy="2992725"/>
              <a:chOff x="1261530" y="1993900"/>
              <a:chExt cx="2574900" cy="3990300"/>
            </a:xfrm>
          </p:grpSpPr>
          <p:sp>
            <p:nvSpPr>
              <p:cNvPr id="1829" name="Google Shape;1829;p175"/>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30" name="Google Shape;1830;p175"/>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831" name="Google Shape;1831;p175"/>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832" name="Google Shape;1832;p175"/>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833" name="Google Shape;1833;p175"/>
          <p:cNvGrpSpPr/>
          <p:nvPr/>
        </p:nvGrpSpPr>
        <p:grpSpPr>
          <a:xfrm>
            <a:off x="886850" y="1322800"/>
            <a:ext cx="1942459" cy="2992800"/>
            <a:chOff x="5305625" y="1322800"/>
            <a:chExt cx="1942459" cy="2992800"/>
          </a:xfrm>
        </p:grpSpPr>
        <p:grpSp>
          <p:nvGrpSpPr>
            <p:cNvPr id="1834" name="Google Shape;1834;p175"/>
            <p:cNvGrpSpPr/>
            <p:nvPr/>
          </p:nvGrpSpPr>
          <p:grpSpPr>
            <a:xfrm>
              <a:off x="5305625" y="1322800"/>
              <a:ext cx="1942459" cy="2992800"/>
              <a:chOff x="3379762" y="1322850"/>
              <a:chExt cx="1942459" cy="2992800"/>
            </a:xfrm>
          </p:grpSpPr>
          <p:sp>
            <p:nvSpPr>
              <p:cNvPr id="1835" name="Google Shape;1835;p175"/>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36" name="Google Shape;1836;p175"/>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837" name="Google Shape;1837;p175"/>
            <p:cNvPicPr preferRelativeResize="0"/>
            <p:nvPr/>
          </p:nvPicPr>
          <p:blipFill>
            <a:blip r:embed="rId4">
              <a:alphaModFix/>
            </a:blip>
            <a:stretch>
              <a:fillRect/>
            </a:stretch>
          </p:blipFill>
          <p:spPr>
            <a:xfrm>
              <a:off x="5533100" y="1484075"/>
              <a:ext cx="1533824" cy="1533824"/>
            </a:xfrm>
            <a:prstGeom prst="rect">
              <a:avLst/>
            </a:prstGeom>
            <a:noFill/>
            <a:ln>
              <a:noFill/>
            </a:ln>
          </p:spPr>
        </p:pic>
      </p:grpSp>
      <p:grpSp>
        <p:nvGrpSpPr>
          <p:cNvPr id="1838" name="Google Shape;1838;p175"/>
          <p:cNvGrpSpPr/>
          <p:nvPr/>
        </p:nvGrpSpPr>
        <p:grpSpPr>
          <a:xfrm>
            <a:off x="3594475" y="1322850"/>
            <a:ext cx="1931690" cy="2992725"/>
            <a:chOff x="760625" y="1322850"/>
            <a:chExt cx="1931690" cy="2992725"/>
          </a:xfrm>
        </p:grpSpPr>
        <p:grpSp>
          <p:nvGrpSpPr>
            <p:cNvPr id="1839" name="Google Shape;1839;p175"/>
            <p:cNvGrpSpPr/>
            <p:nvPr/>
          </p:nvGrpSpPr>
          <p:grpSpPr>
            <a:xfrm>
              <a:off x="760625" y="1322850"/>
              <a:ext cx="1931690" cy="2992725"/>
              <a:chOff x="1261530" y="1993900"/>
              <a:chExt cx="2574900" cy="3990300"/>
            </a:xfrm>
          </p:grpSpPr>
          <p:sp>
            <p:nvSpPr>
              <p:cNvPr id="1840" name="Google Shape;1840;p175"/>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41" name="Google Shape;1841;p175"/>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842" name="Google Shape;1842;p175"/>
            <p:cNvPicPr preferRelativeResize="0"/>
            <p:nvPr/>
          </p:nvPicPr>
          <p:blipFill>
            <a:blip r:embed="rId5">
              <a:alphaModFix/>
            </a:blip>
            <a:stretch>
              <a:fillRect/>
            </a:stretch>
          </p:blipFill>
          <p:spPr>
            <a:xfrm>
              <a:off x="1012100" y="1494250"/>
              <a:ext cx="1428750" cy="1428750"/>
            </a:xfrm>
            <a:prstGeom prst="rect">
              <a:avLst/>
            </a:prstGeom>
            <a:noFill/>
            <a:ln>
              <a:noFill/>
            </a:ln>
          </p:spPr>
        </p:pic>
      </p:grpSp>
      <p:sp>
        <p:nvSpPr>
          <p:cNvPr id="1843" name="Google Shape;1843;p175"/>
          <p:cNvSpPr/>
          <p:nvPr/>
        </p:nvSpPr>
        <p:spPr>
          <a:xfrm>
            <a:off x="3171175" y="839388"/>
            <a:ext cx="2778300" cy="4221600"/>
          </a:xfrm>
          <a:prstGeom prst="rect">
            <a:avLst/>
          </a:prstGeom>
          <a:solidFill>
            <a:srgbClr val="FFFFFF">
              <a:alpha val="6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7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3000"/>
              <a:buFont typeface="Arial"/>
              <a:buNone/>
            </a:pPr>
            <a:r>
              <a:rPr lang="en"/>
              <a:t>Why Lakehouse Monitoring?</a:t>
            </a:r>
            <a:endParaRPr/>
          </a:p>
        </p:txBody>
      </p:sp>
      <p:sp>
        <p:nvSpPr>
          <p:cNvPr id="1849" name="Google Shape;1849;p17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850" name="Google Shape;1850;p176"/>
          <p:cNvGrpSpPr/>
          <p:nvPr/>
        </p:nvGrpSpPr>
        <p:grpSpPr>
          <a:xfrm>
            <a:off x="930850" y="1322850"/>
            <a:ext cx="1931690" cy="2992725"/>
            <a:chOff x="760625" y="1322850"/>
            <a:chExt cx="1931690" cy="2992725"/>
          </a:xfrm>
        </p:grpSpPr>
        <p:grpSp>
          <p:nvGrpSpPr>
            <p:cNvPr id="1851" name="Google Shape;1851;p176"/>
            <p:cNvGrpSpPr/>
            <p:nvPr/>
          </p:nvGrpSpPr>
          <p:grpSpPr>
            <a:xfrm>
              <a:off x="760625" y="1322850"/>
              <a:ext cx="1931690" cy="2992725"/>
              <a:chOff x="1261530" y="1993900"/>
              <a:chExt cx="2574900" cy="3990300"/>
            </a:xfrm>
          </p:grpSpPr>
          <p:sp>
            <p:nvSpPr>
              <p:cNvPr id="1852" name="Google Shape;1852;p176"/>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53" name="Google Shape;1853;p176"/>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854" name="Google Shape;1854;p176"/>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855" name="Google Shape;1855;p176"/>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856" name="Google Shape;1856;p176"/>
          <p:cNvGrpSpPr/>
          <p:nvPr/>
        </p:nvGrpSpPr>
        <p:grpSpPr>
          <a:xfrm>
            <a:off x="886850" y="1322800"/>
            <a:ext cx="1942459" cy="2992800"/>
            <a:chOff x="5305625" y="1322800"/>
            <a:chExt cx="1942459" cy="2992800"/>
          </a:xfrm>
        </p:grpSpPr>
        <p:grpSp>
          <p:nvGrpSpPr>
            <p:cNvPr id="1857" name="Google Shape;1857;p176"/>
            <p:cNvGrpSpPr/>
            <p:nvPr/>
          </p:nvGrpSpPr>
          <p:grpSpPr>
            <a:xfrm>
              <a:off x="5305625" y="1322800"/>
              <a:ext cx="1942459" cy="2992800"/>
              <a:chOff x="3379762" y="1322850"/>
              <a:chExt cx="1942459" cy="2992800"/>
            </a:xfrm>
          </p:grpSpPr>
          <p:sp>
            <p:nvSpPr>
              <p:cNvPr id="1858" name="Google Shape;1858;p176"/>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59" name="Google Shape;1859;p176"/>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860" name="Google Shape;1860;p176"/>
            <p:cNvPicPr preferRelativeResize="0"/>
            <p:nvPr/>
          </p:nvPicPr>
          <p:blipFill>
            <a:blip r:embed="rId4">
              <a:alphaModFix/>
            </a:blip>
            <a:stretch>
              <a:fillRect/>
            </a:stretch>
          </p:blipFill>
          <p:spPr>
            <a:xfrm>
              <a:off x="5533100" y="1484075"/>
              <a:ext cx="1533824" cy="1533824"/>
            </a:xfrm>
            <a:prstGeom prst="rect">
              <a:avLst/>
            </a:prstGeom>
            <a:noFill/>
            <a:ln>
              <a:noFill/>
            </a:ln>
          </p:spPr>
        </p:pic>
      </p:grpSp>
      <p:grpSp>
        <p:nvGrpSpPr>
          <p:cNvPr id="1861" name="Google Shape;1861;p176"/>
          <p:cNvGrpSpPr/>
          <p:nvPr/>
        </p:nvGrpSpPr>
        <p:grpSpPr>
          <a:xfrm>
            <a:off x="3594475" y="1322850"/>
            <a:ext cx="1931690" cy="2992725"/>
            <a:chOff x="760625" y="1322850"/>
            <a:chExt cx="1931690" cy="2992725"/>
          </a:xfrm>
        </p:grpSpPr>
        <p:grpSp>
          <p:nvGrpSpPr>
            <p:cNvPr id="1862" name="Google Shape;1862;p176"/>
            <p:cNvGrpSpPr/>
            <p:nvPr/>
          </p:nvGrpSpPr>
          <p:grpSpPr>
            <a:xfrm>
              <a:off x="760625" y="1322850"/>
              <a:ext cx="1931690" cy="2992725"/>
              <a:chOff x="1261530" y="1993900"/>
              <a:chExt cx="2574900" cy="3990300"/>
            </a:xfrm>
          </p:grpSpPr>
          <p:sp>
            <p:nvSpPr>
              <p:cNvPr id="1863" name="Google Shape;1863;p176"/>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64" name="Google Shape;1864;p176"/>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865" name="Google Shape;1865;p176"/>
            <p:cNvPicPr preferRelativeResize="0"/>
            <p:nvPr/>
          </p:nvPicPr>
          <p:blipFill>
            <a:blip r:embed="rId5">
              <a:alphaModFix/>
            </a:blip>
            <a:stretch>
              <a:fillRect/>
            </a:stretch>
          </p:blipFill>
          <p:spPr>
            <a:xfrm>
              <a:off x="1012100" y="1494250"/>
              <a:ext cx="1428750" cy="1428750"/>
            </a:xfrm>
            <a:prstGeom prst="rect">
              <a:avLst/>
            </a:prstGeom>
            <a:noFill/>
            <a:ln>
              <a:noFill/>
            </a:ln>
          </p:spPr>
        </p:pic>
      </p:grpSp>
      <p:sp>
        <p:nvSpPr>
          <p:cNvPr id="1866" name="Google Shape;1866;p176"/>
          <p:cNvSpPr/>
          <p:nvPr/>
        </p:nvSpPr>
        <p:spPr>
          <a:xfrm>
            <a:off x="3171175" y="839388"/>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867" name="Google Shape;1867;p176"/>
          <p:cNvGrpSpPr/>
          <p:nvPr/>
        </p:nvGrpSpPr>
        <p:grpSpPr>
          <a:xfrm>
            <a:off x="3536700" y="1322788"/>
            <a:ext cx="1942459" cy="2992800"/>
            <a:chOff x="3379762" y="1322850"/>
            <a:chExt cx="1942459" cy="2992800"/>
          </a:xfrm>
        </p:grpSpPr>
        <p:sp>
          <p:nvSpPr>
            <p:cNvPr id="1868" name="Google Shape;1868;p176"/>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69" name="Google Shape;1869;p176"/>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Scalable</a:t>
              </a:r>
              <a:endParaRPr b="1">
                <a:solidFill>
                  <a:schemeClr val="dk2"/>
                </a:solidFill>
                <a:latin typeface="DM Sans"/>
                <a:ea typeface="DM Sans"/>
                <a:cs typeface="DM Sans"/>
                <a:sym typeface="DM Sans"/>
              </a:endParaRPr>
            </a:p>
          </p:txBody>
        </p:sp>
      </p:grpSp>
      <p:pic>
        <p:nvPicPr>
          <p:cNvPr id="1870" name="Google Shape;1870;p176"/>
          <p:cNvPicPr preferRelativeResize="0"/>
          <p:nvPr/>
        </p:nvPicPr>
        <p:blipFill>
          <a:blip r:embed="rId6">
            <a:alphaModFix/>
          </a:blip>
          <a:stretch>
            <a:fillRect/>
          </a:stretch>
        </p:blipFill>
        <p:spPr>
          <a:xfrm>
            <a:off x="3963262" y="1557750"/>
            <a:ext cx="1187675" cy="13673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17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3000"/>
              <a:buFont typeface="Arial"/>
              <a:buNone/>
            </a:pPr>
            <a:r>
              <a:rPr lang="en"/>
              <a:t>Why Lakehouse Monitoring?</a:t>
            </a:r>
            <a:endParaRPr/>
          </a:p>
        </p:txBody>
      </p:sp>
      <p:sp>
        <p:nvSpPr>
          <p:cNvPr id="1876" name="Google Shape;1876;p17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877" name="Google Shape;1877;p177"/>
          <p:cNvGrpSpPr/>
          <p:nvPr/>
        </p:nvGrpSpPr>
        <p:grpSpPr>
          <a:xfrm>
            <a:off x="930850" y="1322850"/>
            <a:ext cx="1931690" cy="2992725"/>
            <a:chOff x="760625" y="1322850"/>
            <a:chExt cx="1931690" cy="2992725"/>
          </a:xfrm>
        </p:grpSpPr>
        <p:grpSp>
          <p:nvGrpSpPr>
            <p:cNvPr id="1878" name="Google Shape;1878;p177"/>
            <p:cNvGrpSpPr/>
            <p:nvPr/>
          </p:nvGrpSpPr>
          <p:grpSpPr>
            <a:xfrm>
              <a:off x="760625" y="1322850"/>
              <a:ext cx="1931690" cy="2992725"/>
              <a:chOff x="1261530" y="1993900"/>
              <a:chExt cx="2574900" cy="3990300"/>
            </a:xfrm>
          </p:grpSpPr>
          <p:sp>
            <p:nvSpPr>
              <p:cNvPr id="1879" name="Google Shape;1879;p177"/>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80" name="Google Shape;1880;p177"/>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881" name="Google Shape;1881;p177"/>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882" name="Google Shape;1882;p177"/>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883" name="Google Shape;1883;p177"/>
          <p:cNvGrpSpPr/>
          <p:nvPr/>
        </p:nvGrpSpPr>
        <p:grpSpPr>
          <a:xfrm>
            <a:off x="886850" y="1322800"/>
            <a:ext cx="1942459" cy="2992800"/>
            <a:chOff x="5305625" y="1322800"/>
            <a:chExt cx="1942459" cy="2992800"/>
          </a:xfrm>
        </p:grpSpPr>
        <p:grpSp>
          <p:nvGrpSpPr>
            <p:cNvPr id="1884" name="Google Shape;1884;p177"/>
            <p:cNvGrpSpPr/>
            <p:nvPr/>
          </p:nvGrpSpPr>
          <p:grpSpPr>
            <a:xfrm>
              <a:off x="5305625" y="1322800"/>
              <a:ext cx="1942459" cy="2992800"/>
              <a:chOff x="3379762" y="1322850"/>
              <a:chExt cx="1942459" cy="2992800"/>
            </a:xfrm>
          </p:grpSpPr>
          <p:sp>
            <p:nvSpPr>
              <p:cNvPr id="1885" name="Google Shape;1885;p177"/>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86" name="Google Shape;1886;p177"/>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887" name="Google Shape;1887;p177"/>
            <p:cNvPicPr preferRelativeResize="0"/>
            <p:nvPr/>
          </p:nvPicPr>
          <p:blipFill>
            <a:blip r:embed="rId4">
              <a:alphaModFix/>
            </a:blip>
            <a:stretch>
              <a:fillRect/>
            </a:stretch>
          </p:blipFill>
          <p:spPr>
            <a:xfrm>
              <a:off x="5533100" y="1484075"/>
              <a:ext cx="1533824" cy="1533824"/>
            </a:xfrm>
            <a:prstGeom prst="rect">
              <a:avLst/>
            </a:prstGeom>
            <a:noFill/>
            <a:ln>
              <a:noFill/>
            </a:ln>
          </p:spPr>
        </p:pic>
      </p:grpSp>
      <p:grpSp>
        <p:nvGrpSpPr>
          <p:cNvPr id="1888" name="Google Shape;1888;p177"/>
          <p:cNvGrpSpPr/>
          <p:nvPr/>
        </p:nvGrpSpPr>
        <p:grpSpPr>
          <a:xfrm>
            <a:off x="3594475" y="1322850"/>
            <a:ext cx="1931690" cy="2992725"/>
            <a:chOff x="760625" y="1322850"/>
            <a:chExt cx="1931690" cy="2992725"/>
          </a:xfrm>
        </p:grpSpPr>
        <p:grpSp>
          <p:nvGrpSpPr>
            <p:cNvPr id="1889" name="Google Shape;1889;p177"/>
            <p:cNvGrpSpPr/>
            <p:nvPr/>
          </p:nvGrpSpPr>
          <p:grpSpPr>
            <a:xfrm>
              <a:off x="760625" y="1322850"/>
              <a:ext cx="1931690" cy="2992725"/>
              <a:chOff x="1261530" y="1993900"/>
              <a:chExt cx="2574900" cy="3990300"/>
            </a:xfrm>
          </p:grpSpPr>
          <p:sp>
            <p:nvSpPr>
              <p:cNvPr id="1890" name="Google Shape;1890;p177"/>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91" name="Google Shape;1891;p177"/>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892" name="Google Shape;1892;p177"/>
            <p:cNvPicPr preferRelativeResize="0"/>
            <p:nvPr/>
          </p:nvPicPr>
          <p:blipFill>
            <a:blip r:embed="rId5">
              <a:alphaModFix/>
            </a:blip>
            <a:stretch>
              <a:fillRect/>
            </a:stretch>
          </p:blipFill>
          <p:spPr>
            <a:xfrm>
              <a:off x="1012100" y="1494250"/>
              <a:ext cx="1428750" cy="1428750"/>
            </a:xfrm>
            <a:prstGeom prst="rect">
              <a:avLst/>
            </a:prstGeom>
            <a:noFill/>
            <a:ln>
              <a:noFill/>
            </a:ln>
          </p:spPr>
        </p:pic>
      </p:grpSp>
      <p:sp>
        <p:nvSpPr>
          <p:cNvPr id="1893" name="Google Shape;1893;p177"/>
          <p:cNvSpPr/>
          <p:nvPr/>
        </p:nvSpPr>
        <p:spPr>
          <a:xfrm>
            <a:off x="3171175" y="839388"/>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894" name="Google Shape;1894;p177"/>
          <p:cNvGrpSpPr/>
          <p:nvPr/>
        </p:nvGrpSpPr>
        <p:grpSpPr>
          <a:xfrm>
            <a:off x="3536700" y="1322788"/>
            <a:ext cx="1942459" cy="2992800"/>
            <a:chOff x="3379762" y="1322850"/>
            <a:chExt cx="1942459" cy="2992800"/>
          </a:xfrm>
        </p:grpSpPr>
        <p:sp>
          <p:nvSpPr>
            <p:cNvPr id="1895" name="Google Shape;1895;p177"/>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896" name="Google Shape;1896;p177"/>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Scalable</a:t>
              </a:r>
              <a:endParaRPr b="1">
                <a:solidFill>
                  <a:schemeClr val="dk2"/>
                </a:solidFill>
                <a:latin typeface="DM Sans"/>
                <a:ea typeface="DM Sans"/>
                <a:cs typeface="DM Sans"/>
                <a:sym typeface="DM Sans"/>
              </a:endParaRPr>
            </a:p>
          </p:txBody>
        </p:sp>
      </p:grpSp>
      <p:pic>
        <p:nvPicPr>
          <p:cNvPr id="1897" name="Google Shape;1897;p177"/>
          <p:cNvPicPr preferRelativeResize="0"/>
          <p:nvPr/>
        </p:nvPicPr>
        <p:blipFill>
          <a:blip r:embed="rId6">
            <a:alphaModFix/>
          </a:blip>
          <a:stretch>
            <a:fillRect/>
          </a:stretch>
        </p:blipFill>
        <p:spPr>
          <a:xfrm>
            <a:off x="3963262" y="1557750"/>
            <a:ext cx="1187675" cy="1367323"/>
          </a:xfrm>
          <a:prstGeom prst="rect">
            <a:avLst/>
          </a:prstGeom>
          <a:noFill/>
          <a:ln>
            <a:noFill/>
          </a:ln>
        </p:spPr>
      </p:pic>
      <p:grpSp>
        <p:nvGrpSpPr>
          <p:cNvPr id="1898" name="Google Shape;1898;p177"/>
          <p:cNvGrpSpPr/>
          <p:nvPr/>
        </p:nvGrpSpPr>
        <p:grpSpPr>
          <a:xfrm>
            <a:off x="6176725" y="1322850"/>
            <a:ext cx="1931690" cy="2992725"/>
            <a:chOff x="1261530" y="1993900"/>
            <a:chExt cx="2574900" cy="3990300"/>
          </a:xfrm>
        </p:grpSpPr>
        <p:sp>
          <p:nvSpPr>
            <p:cNvPr id="1899" name="Google Shape;1899;p177"/>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900" name="Google Shape;1900;p177"/>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Noisy alerts</a:t>
              </a:r>
              <a:endParaRPr b="1">
                <a:solidFill>
                  <a:schemeClr val="dk2"/>
                </a:solidFill>
                <a:latin typeface="DM Sans"/>
                <a:ea typeface="DM Sans"/>
                <a:cs typeface="DM Sans"/>
                <a:sym typeface="DM Sans"/>
              </a:endParaRPr>
            </a:p>
          </p:txBody>
        </p:sp>
      </p:grpSp>
      <p:pic>
        <p:nvPicPr>
          <p:cNvPr id="1901" name="Google Shape;1901;p177"/>
          <p:cNvPicPr preferRelativeResize="0"/>
          <p:nvPr/>
        </p:nvPicPr>
        <p:blipFill>
          <a:blip r:embed="rId7">
            <a:alphaModFix/>
          </a:blip>
          <a:stretch>
            <a:fillRect/>
          </a:stretch>
        </p:blipFill>
        <p:spPr>
          <a:xfrm>
            <a:off x="6354875" y="1457375"/>
            <a:ext cx="1575400" cy="1575400"/>
          </a:xfrm>
          <a:prstGeom prst="rect">
            <a:avLst/>
          </a:prstGeom>
          <a:noFill/>
          <a:ln>
            <a:noFill/>
          </a:ln>
        </p:spPr>
      </p:pic>
      <p:sp>
        <p:nvSpPr>
          <p:cNvPr id="1902" name="Google Shape;1902;p177"/>
          <p:cNvSpPr/>
          <p:nvPr/>
        </p:nvSpPr>
        <p:spPr>
          <a:xfrm>
            <a:off x="5834800" y="839400"/>
            <a:ext cx="2778300" cy="4221600"/>
          </a:xfrm>
          <a:prstGeom prst="rect">
            <a:avLst/>
          </a:prstGeom>
          <a:solidFill>
            <a:srgbClr val="FFFFFF">
              <a:alpha val="6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17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3000"/>
              <a:buFont typeface="Arial"/>
              <a:buNone/>
            </a:pPr>
            <a:r>
              <a:rPr lang="en"/>
              <a:t>Why Lakehouse Monitoring?</a:t>
            </a:r>
            <a:endParaRPr/>
          </a:p>
        </p:txBody>
      </p:sp>
      <p:sp>
        <p:nvSpPr>
          <p:cNvPr id="1908" name="Google Shape;1908;p17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909" name="Google Shape;1909;p178"/>
          <p:cNvGrpSpPr/>
          <p:nvPr/>
        </p:nvGrpSpPr>
        <p:grpSpPr>
          <a:xfrm>
            <a:off x="930850" y="1322850"/>
            <a:ext cx="1931690" cy="2992725"/>
            <a:chOff x="760625" y="1322850"/>
            <a:chExt cx="1931690" cy="2992725"/>
          </a:xfrm>
        </p:grpSpPr>
        <p:grpSp>
          <p:nvGrpSpPr>
            <p:cNvPr id="1910" name="Google Shape;1910;p178"/>
            <p:cNvGrpSpPr/>
            <p:nvPr/>
          </p:nvGrpSpPr>
          <p:grpSpPr>
            <a:xfrm>
              <a:off x="760625" y="1322850"/>
              <a:ext cx="1931690" cy="2992725"/>
              <a:chOff x="1261530" y="1993900"/>
              <a:chExt cx="2574900" cy="3990300"/>
            </a:xfrm>
          </p:grpSpPr>
          <p:sp>
            <p:nvSpPr>
              <p:cNvPr id="1911" name="Google Shape;1911;p178"/>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912" name="Google Shape;1912;p178"/>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913" name="Google Shape;1913;p178"/>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914" name="Google Shape;1914;p178"/>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915" name="Google Shape;1915;p178"/>
          <p:cNvGrpSpPr/>
          <p:nvPr/>
        </p:nvGrpSpPr>
        <p:grpSpPr>
          <a:xfrm>
            <a:off x="886850" y="1322800"/>
            <a:ext cx="1942459" cy="2992800"/>
            <a:chOff x="5305625" y="1322800"/>
            <a:chExt cx="1942459" cy="2992800"/>
          </a:xfrm>
        </p:grpSpPr>
        <p:grpSp>
          <p:nvGrpSpPr>
            <p:cNvPr id="1916" name="Google Shape;1916;p178"/>
            <p:cNvGrpSpPr/>
            <p:nvPr/>
          </p:nvGrpSpPr>
          <p:grpSpPr>
            <a:xfrm>
              <a:off x="5305625" y="1322800"/>
              <a:ext cx="1942459" cy="2992800"/>
              <a:chOff x="3379762" y="1322850"/>
              <a:chExt cx="1942459" cy="2992800"/>
            </a:xfrm>
          </p:grpSpPr>
          <p:sp>
            <p:nvSpPr>
              <p:cNvPr id="1917" name="Google Shape;1917;p178"/>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918" name="Google Shape;1918;p178"/>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919" name="Google Shape;1919;p178"/>
            <p:cNvPicPr preferRelativeResize="0"/>
            <p:nvPr/>
          </p:nvPicPr>
          <p:blipFill>
            <a:blip r:embed="rId4">
              <a:alphaModFix/>
            </a:blip>
            <a:stretch>
              <a:fillRect/>
            </a:stretch>
          </p:blipFill>
          <p:spPr>
            <a:xfrm>
              <a:off x="5533100" y="1484075"/>
              <a:ext cx="1533824" cy="1533824"/>
            </a:xfrm>
            <a:prstGeom prst="rect">
              <a:avLst/>
            </a:prstGeom>
            <a:noFill/>
            <a:ln>
              <a:noFill/>
            </a:ln>
          </p:spPr>
        </p:pic>
      </p:grpSp>
      <p:grpSp>
        <p:nvGrpSpPr>
          <p:cNvPr id="1920" name="Google Shape;1920;p178"/>
          <p:cNvGrpSpPr/>
          <p:nvPr/>
        </p:nvGrpSpPr>
        <p:grpSpPr>
          <a:xfrm>
            <a:off x="3594475" y="1322850"/>
            <a:ext cx="1931690" cy="2992725"/>
            <a:chOff x="760625" y="1322850"/>
            <a:chExt cx="1931690" cy="2992725"/>
          </a:xfrm>
        </p:grpSpPr>
        <p:grpSp>
          <p:nvGrpSpPr>
            <p:cNvPr id="1921" name="Google Shape;1921;p178"/>
            <p:cNvGrpSpPr/>
            <p:nvPr/>
          </p:nvGrpSpPr>
          <p:grpSpPr>
            <a:xfrm>
              <a:off x="760625" y="1322850"/>
              <a:ext cx="1931690" cy="2992725"/>
              <a:chOff x="1261530" y="1993900"/>
              <a:chExt cx="2574900" cy="3990300"/>
            </a:xfrm>
          </p:grpSpPr>
          <p:sp>
            <p:nvSpPr>
              <p:cNvPr id="1922" name="Google Shape;1922;p178"/>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923" name="Google Shape;1923;p178"/>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924" name="Google Shape;1924;p178"/>
            <p:cNvPicPr preferRelativeResize="0"/>
            <p:nvPr/>
          </p:nvPicPr>
          <p:blipFill>
            <a:blip r:embed="rId5">
              <a:alphaModFix/>
            </a:blip>
            <a:stretch>
              <a:fillRect/>
            </a:stretch>
          </p:blipFill>
          <p:spPr>
            <a:xfrm>
              <a:off x="1012100" y="1494250"/>
              <a:ext cx="1428750" cy="1428750"/>
            </a:xfrm>
            <a:prstGeom prst="rect">
              <a:avLst/>
            </a:prstGeom>
            <a:noFill/>
            <a:ln>
              <a:noFill/>
            </a:ln>
          </p:spPr>
        </p:pic>
      </p:grpSp>
      <p:sp>
        <p:nvSpPr>
          <p:cNvPr id="1925" name="Google Shape;1925;p178"/>
          <p:cNvSpPr/>
          <p:nvPr/>
        </p:nvSpPr>
        <p:spPr>
          <a:xfrm>
            <a:off x="3171175" y="839388"/>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926" name="Google Shape;1926;p178"/>
          <p:cNvGrpSpPr/>
          <p:nvPr/>
        </p:nvGrpSpPr>
        <p:grpSpPr>
          <a:xfrm>
            <a:off x="3536700" y="1322788"/>
            <a:ext cx="1942459" cy="2992800"/>
            <a:chOff x="3379762" y="1322850"/>
            <a:chExt cx="1942459" cy="2992800"/>
          </a:xfrm>
        </p:grpSpPr>
        <p:sp>
          <p:nvSpPr>
            <p:cNvPr id="1927" name="Google Shape;1927;p178"/>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928" name="Google Shape;1928;p178"/>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Scalable</a:t>
              </a:r>
              <a:endParaRPr b="1">
                <a:solidFill>
                  <a:schemeClr val="dk2"/>
                </a:solidFill>
                <a:latin typeface="DM Sans"/>
                <a:ea typeface="DM Sans"/>
                <a:cs typeface="DM Sans"/>
                <a:sym typeface="DM Sans"/>
              </a:endParaRPr>
            </a:p>
          </p:txBody>
        </p:sp>
      </p:grpSp>
      <p:pic>
        <p:nvPicPr>
          <p:cNvPr id="1929" name="Google Shape;1929;p178"/>
          <p:cNvPicPr preferRelativeResize="0"/>
          <p:nvPr/>
        </p:nvPicPr>
        <p:blipFill>
          <a:blip r:embed="rId6">
            <a:alphaModFix/>
          </a:blip>
          <a:stretch>
            <a:fillRect/>
          </a:stretch>
        </p:blipFill>
        <p:spPr>
          <a:xfrm>
            <a:off x="3963262" y="1557750"/>
            <a:ext cx="1187675" cy="1367323"/>
          </a:xfrm>
          <a:prstGeom prst="rect">
            <a:avLst/>
          </a:prstGeom>
          <a:noFill/>
          <a:ln>
            <a:noFill/>
          </a:ln>
        </p:spPr>
      </p:pic>
      <p:grpSp>
        <p:nvGrpSpPr>
          <p:cNvPr id="1930" name="Google Shape;1930;p178"/>
          <p:cNvGrpSpPr/>
          <p:nvPr/>
        </p:nvGrpSpPr>
        <p:grpSpPr>
          <a:xfrm>
            <a:off x="6176725" y="1322850"/>
            <a:ext cx="1931690" cy="2992725"/>
            <a:chOff x="1261530" y="1993900"/>
            <a:chExt cx="2574900" cy="3990300"/>
          </a:xfrm>
        </p:grpSpPr>
        <p:sp>
          <p:nvSpPr>
            <p:cNvPr id="1931" name="Google Shape;1931;p178"/>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932" name="Google Shape;1932;p178"/>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Noisy alerts</a:t>
              </a:r>
              <a:endParaRPr b="1">
                <a:solidFill>
                  <a:schemeClr val="dk2"/>
                </a:solidFill>
                <a:latin typeface="DM Sans"/>
                <a:ea typeface="DM Sans"/>
                <a:cs typeface="DM Sans"/>
                <a:sym typeface="DM Sans"/>
              </a:endParaRPr>
            </a:p>
          </p:txBody>
        </p:sp>
      </p:grpSp>
      <p:pic>
        <p:nvPicPr>
          <p:cNvPr id="1933" name="Google Shape;1933;p178"/>
          <p:cNvPicPr preferRelativeResize="0"/>
          <p:nvPr/>
        </p:nvPicPr>
        <p:blipFill>
          <a:blip r:embed="rId7">
            <a:alphaModFix/>
          </a:blip>
          <a:stretch>
            <a:fillRect/>
          </a:stretch>
        </p:blipFill>
        <p:spPr>
          <a:xfrm>
            <a:off x="6354875" y="1457375"/>
            <a:ext cx="1575400" cy="1575400"/>
          </a:xfrm>
          <a:prstGeom prst="rect">
            <a:avLst/>
          </a:prstGeom>
          <a:noFill/>
          <a:ln>
            <a:noFill/>
          </a:ln>
        </p:spPr>
      </p:pic>
      <p:sp>
        <p:nvSpPr>
          <p:cNvPr id="1934" name="Google Shape;1934;p178"/>
          <p:cNvSpPr/>
          <p:nvPr/>
        </p:nvSpPr>
        <p:spPr>
          <a:xfrm>
            <a:off x="5834800" y="8394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935" name="Google Shape;1935;p178"/>
          <p:cNvGrpSpPr/>
          <p:nvPr/>
        </p:nvGrpSpPr>
        <p:grpSpPr>
          <a:xfrm>
            <a:off x="6258100" y="1322800"/>
            <a:ext cx="1942459" cy="2992800"/>
            <a:chOff x="3379762" y="1322850"/>
            <a:chExt cx="1942459" cy="2992800"/>
          </a:xfrm>
        </p:grpSpPr>
        <p:sp>
          <p:nvSpPr>
            <p:cNvPr id="1936" name="Google Shape;1936;p178"/>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937" name="Google Shape;1937;p178"/>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Intelligent </a:t>
              </a:r>
              <a:endParaRPr b="1">
                <a:solidFill>
                  <a:schemeClr val="dk2"/>
                </a:solidFill>
                <a:latin typeface="DM Sans"/>
                <a:ea typeface="DM Sans"/>
                <a:cs typeface="DM Sans"/>
                <a:sym typeface="DM Sans"/>
              </a:endParaRPr>
            </a:p>
          </p:txBody>
        </p:sp>
      </p:grpSp>
      <p:pic>
        <p:nvPicPr>
          <p:cNvPr id="1938" name="Google Shape;1938;p178"/>
          <p:cNvPicPr preferRelativeResize="0"/>
          <p:nvPr/>
        </p:nvPicPr>
        <p:blipFill>
          <a:blip r:embed="rId8">
            <a:alphaModFix/>
          </a:blip>
          <a:stretch>
            <a:fillRect/>
          </a:stretch>
        </p:blipFill>
        <p:spPr>
          <a:xfrm>
            <a:off x="6441625" y="1453712"/>
            <a:ext cx="1575398" cy="15753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179"/>
          <p:cNvSpPr txBox="1"/>
          <p:nvPr>
            <p:ph type="title"/>
          </p:nvPr>
        </p:nvSpPr>
        <p:spPr>
          <a:xfrm>
            <a:off x="1046250" y="1290000"/>
            <a:ext cx="7051500" cy="339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Clr>
                <a:schemeClr val="dk2"/>
              </a:buClr>
              <a:buSzPts val="1100"/>
              <a:buFont typeface="Arial"/>
              <a:buNone/>
            </a:pPr>
            <a:r>
              <a:rPr lang="en" sz="2300"/>
              <a:t>“Lakehouse Monitoring has been a </a:t>
            </a:r>
            <a:r>
              <a:rPr b="1" lang="en" sz="2300">
                <a:solidFill>
                  <a:schemeClr val="accent1"/>
                </a:solidFill>
                <a:latin typeface="DM Sans"/>
                <a:ea typeface="DM Sans"/>
                <a:cs typeface="DM Sans"/>
                <a:sym typeface="DM Sans"/>
              </a:rPr>
              <a:t>game changer</a:t>
            </a:r>
            <a:r>
              <a:rPr lang="en" sz="2300"/>
              <a:t>. It helps us solve the issue of data quality directly in the platform... it's like the </a:t>
            </a:r>
            <a:r>
              <a:rPr b="1" lang="en" sz="2300">
                <a:solidFill>
                  <a:schemeClr val="accent1"/>
                </a:solidFill>
                <a:latin typeface="DM Sans"/>
                <a:ea typeface="DM Sans"/>
                <a:cs typeface="DM Sans"/>
                <a:sym typeface="DM Sans"/>
              </a:rPr>
              <a:t>heartbeat of the system</a:t>
            </a:r>
            <a:r>
              <a:rPr lang="en" sz="2300"/>
              <a:t>. Our data scientists are excited they can </a:t>
            </a:r>
            <a:r>
              <a:rPr b="1" lang="en" sz="2300">
                <a:solidFill>
                  <a:schemeClr val="accent1"/>
                </a:solidFill>
                <a:latin typeface="DM Sans"/>
                <a:ea typeface="DM Sans"/>
                <a:cs typeface="DM Sans"/>
                <a:sym typeface="DM Sans"/>
              </a:rPr>
              <a:t>finally understand data quality without having to jump through hoops.</a:t>
            </a:r>
            <a:r>
              <a:rPr lang="en" sz="2300"/>
              <a:t>”  </a:t>
            </a:r>
            <a:endParaRPr sz="2300"/>
          </a:p>
          <a:p>
            <a:pPr indent="0" lvl="0" marL="0" rtl="0" algn="ctr">
              <a:spcBef>
                <a:spcPts val="0"/>
              </a:spcBef>
              <a:spcAft>
                <a:spcPts val="0"/>
              </a:spcAft>
              <a:buNone/>
            </a:pPr>
            <a:r>
              <a:t/>
            </a:r>
            <a:endParaRPr sz="2300"/>
          </a:p>
          <a:p>
            <a:pPr indent="0" lvl="0" marL="0" rtl="0" algn="ctr">
              <a:spcBef>
                <a:spcPts val="0"/>
              </a:spcBef>
              <a:spcAft>
                <a:spcPts val="0"/>
              </a:spcAft>
              <a:buClr>
                <a:schemeClr val="dk2"/>
              </a:buClr>
              <a:buSzPts val="1100"/>
              <a:buFont typeface="Arial"/>
              <a:buNone/>
            </a:pPr>
            <a:r>
              <a:rPr lang="en" sz="1500"/>
              <a:t>– Yannis Katsanos, Director of Data Science, Operations and Innovation</a:t>
            </a:r>
            <a:endParaRPr sz="1500"/>
          </a:p>
          <a:p>
            <a:pPr indent="0" lvl="0" marL="0" rtl="0" algn="ctr">
              <a:spcBef>
                <a:spcPts val="0"/>
              </a:spcBef>
              <a:spcAft>
                <a:spcPts val="0"/>
              </a:spcAft>
              <a:buClr>
                <a:schemeClr val="dk2"/>
              </a:buClr>
              <a:buSzPts val="1100"/>
              <a:buFont typeface="Arial"/>
              <a:buNone/>
            </a:pPr>
            <a:r>
              <a:t/>
            </a:r>
            <a:endParaRPr sz="2300"/>
          </a:p>
          <a:p>
            <a:pPr indent="0" lvl="0" marL="0" rtl="0" algn="ctr">
              <a:spcBef>
                <a:spcPts val="0"/>
              </a:spcBef>
              <a:spcAft>
                <a:spcPts val="0"/>
              </a:spcAft>
              <a:buNone/>
            </a:pPr>
            <a:r>
              <a:t/>
            </a:r>
            <a:endParaRPr sz="2300"/>
          </a:p>
        </p:txBody>
      </p:sp>
      <p:pic>
        <p:nvPicPr>
          <p:cNvPr id="1944" name="Google Shape;1944;p179"/>
          <p:cNvPicPr preferRelativeResize="0"/>
          <p:nvPr/>
        </p:nvPicPr>
        <p:blipFill>
          <a:blip r:embed="rId3">
            <a:alphaModFix/>
          </a:blip>
          <a:stretch>
            <a:fillRect/>
          </a:stretch>
        </p:blipFill>
        <p:spPr>
          <a:xfrm>
            <a:off x="165100" y="147550"/>
            <a:ext cx="2509348" cy="4815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p180"/>
          <p:cNvSpPr txBox="1"/>
          <p:nvPr>
            <p:ph type="title"/>
          </p:nvPr>
        </p:nvSpPr>
        <p:spPr>
          <a:xfrm>
            <a:off x="2032892" y="965089"/>
            <a:ext cx="4973400" cy="32133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a:t>Roadmap</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18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Expectations </a:t>
            </a:r>
            <a:endParaRPr>
              <a:solidFill>
                <a:schemeClr val="dk2"/>
              </a:solidFill>
            </a:endParaRPr>
          </a:p>
        </p:txBody>
      </p:sp>
      <p:sp>
        <p:nvSpPr>
          <p:cNvPr id="1955" name="Google Shape;1955;p181"/>
          <p:cNvSpPr txBox="1"/>
          <p:nvPr>
            <p:ph idx="1" type="body"/>
          </p:nvPr>
        </p:nvSpPr>
        <p:spPr>
          <a:xfrm>
            <a:off x="519813" y="2390675"/>
            <a:ext cx="3948000" cy="2127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2100"/>
              <a:t>DLT </a:t>
            </a:r>
            <a:endParaRPr b="1" sz="2100"/>
          </a:p>
          <a:p>
            <a:pPr indent="0" lvl="0" marL="0" rtl="0" algn="ctr">
              <a:lnSpc>
                <a:spcPct val="100000"/>
              </a:lnSpc>
              <a:spcBef>
                <a:spcPts val="0"/>
              </a:spcBef>
              <a:spcAft>
                <a:spcPts val="0"/>
              </a:spcAft>
              <a:buNone/>
            </a:pPr>
            <a:r>
              <a:rPr lang="en" sz="1800"/>
              <a:t>Enforce quality on MVs and STs</a:t>
            </a:r>
            <a:endParaRPr sz="2100"/>
          </a:p>
        </p:txBody>
      </p:sp>
      <p:sp>
        <p:nvSpPr>
          <p:cNvPr id="1956" name="Google Shape;1956;p18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957" name="Google Shape;1957;p181"/>
          <p:cNvSpPr txBox="1"/>
          <p:nvPr>
            <p:ph idx="3" type="subTitle"/>
          </p:nvPr>
        </p:nvSpPr>
        <p:spPr>
          <a:xfrm>
            <a:off x="4571388" y="2359350"/>
            <a:ext cx="3948000" cy="2127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b="1" lang="en" sz="2100"/>
              <a:t>Unified </a:t>
            </a:r>
            <a:endParaRPr b="1" sz="2100"/>
          </a:p>
          <a:p>
            <a:pPr indent="0" lvl="0" marL="0" rtl="0" algn="ctr">
              <a:lnSpc>
                <a:spcPct val="100000"/>
              </a:lnSpc>
              <a:spcBef>
                <a:spcPts val="0"/>
              </a:spcBef>
              <a:spcAft>
                <a:spcPts val="0"/>
              </a:spcAft>
              <a:buNone/>
            </a:pPr>
            <a:r>
              <a:rPr b="0" lang="en" sz="1800"/>
              <a:t>Enforce quality for any UC table</a:t>
            </a:r>
            <a:endParaRPr b="0" sz="1800"/>
          </a:p>
          <a:p>
            <a:pPr indent="0" lvl="0" marL="0" rtl="0" algn="ctr">
              <a:lnSpc>
                <a:spcPct val="100000"/>
              </a:lnSpc>
              <a:spcBef>
                <a:spcPts val="0"/>
              </a:spcBef>
              <a:spcAft>
                <a:spcPts val="0"/>
              </a:spcAft>
              <a:buNone/>
            </a:pPr>
            <a:r>
              <a:rPr b="0" lang="en" sz="1800"/>
              <a:t>+ unify syntax for: </a:t>
            </a:r>
            <a:endParaRPr b="0" sz="1800"/>
          </a:p>
          <a:p>
            <a:pPr indent="-342900" lvl="0" marL="457200" rtl="0" algn="l">
              <a:lnSpc>
                <a:spcPct val="100000"/>
              </a:lnSpc>
              <a:spcBef>
                <a:spcPts val="1000"/>
              </a:spcBef>
              <a:spcAft>
                <a:spcPts val="0"/>
              </a:spcAft>
              <a:buSzPts val="1800"/>
              <a:buChar char="●"/>
            </a:pPr>
            <a:r>
              <a:rPr b="0" lang="en" sz="1800"/>
              <a:t>DLT Expectations</a:t>
            </a:r>
            <a:endParaRPr b="0" sz="1800"/>
          </a:p>
          <a:p>
            <a:pPr indent="-342900" lvl="0" marL="457200" rtl="0" algn="l">
              <a:lnSpc>
                <a:spcPct val="100000"/>
              </a:lnSpc>
              <a:spcBef>
                <a:spcPts val="0"/>
              </a:spcBef>
              <a:spcAft>
                <a:spcPts val="0"/>
              </a:spcAft>
              <a:buSzPts val="1800"/>
              <a:buChar char="●"/>
            </a:pPr>
            <a:r>
              <a:rPr b="0" lang="en" sz="1800"/>
              <a:t>PK/ FK constraints</a:t>
            </a:r>
            <a:endParaRPr b="0" sz="1800"/>
          </a:p>
          <a:p>
            <a:pPr indent="-342900" lvl="0" marL="457200" rtl="0" algn="l">
              <a:lnSpc>
                <a:spcPct val="100000"/>
              </a:lnSpc>
              <a:spcBef>
                <a:spcPts val="0"/>
              </a:spcBef>
              <a:spcAft>
                <a:spcPts val="0"/>
              </a:spcAft>
              <a:buSzPts val="1800"/>
              <a:buChar char="●"/>
            </a:pPr>
            <a:r>
              <a:rPr b="0" lang="en" sz="1800"/>
              <a:t>Lakehouse Monitoring metrics (e.g. count, percent_null) </a:t>
            </a:r>
            <a:endParaRPr b="0" sz="1800"/>
          </a:p>
          <a:p>
            <a:pPr indent="0" lvl="0" marL="0" rtl="0" algn="l">
              <a:lnSpc>
                <a:spcPct val="100000"/>
              </a:lnSpc>
              <a:spcBef>
                <a:spcPts val="0"/>
              </a:spcBef>
              <a:spcAft>
                <a:spcPts val="0"/>
              </a:spcAft>
              <a:buNone/>
            </a:pPr>
            <a:r>
              <a:t/>
            </a:r>
            <a:endParaRPr b="1" sz="1800"/>
          </a:p>
        </p:txBody>
      </p:sp>
      <p:pic>
        <p:nvPicPr>
          <p:cNvPr id="1958" name="Google Shape;1958;p181"/>
          <p:cNvPicPr preferRelativeResize="0"/>
          <p:nvPr/>
        </p:nvPicPr>
        <p:blipFill>
          <a:blip r:embed="rId3">
            <a:alphaModFix/>
          </a:blip>
          <a:stretch>
            <a:fillRect/>
          </a:stretch>
        </p:blipFill>
        <p:spPr>
          <a:xfrm>
            <a:off x="2038263" y="1212125"/>
            <a:ext cx="911099" cy="911099"/>
          </a:xfrm>
          <a:prstGeom prst="rect">
            <a:avLst/>
          </a:prstGeom>
          <a:noFill/>
          <a:ln>
            <a:noFill/>
          </a:ln>
        </p:spPr>
      </p:pic>
      <p:pic>
        <p:nvPicPr>
          <p:cNvPr id="1959" name="Google Shape;1959;p181"/>
          <p:cNvPicPr preferRelativeResize="0"/>
          <p:nvPr/>
        </p:nvPicPr>
        <p:blipFill>
          <a:blip r:embed="rId4">
            <a:alphaModFix/>
          </a:blip>
          <a:stretch>
            <a:fillRect/>
          </a:stretch>
        </p:blipFill>
        <p:spPr>
          <a:xfrm>
            <a:off x="6071675" y="1175788"/>
            <a:ext cx="947425" cy="947425"/>
          </a:xfrm>
          <a:prstGeom prst="rect">
            <a:avLst/>
          </a:prstGeom>
          <a:noFill/>
          <a:ln>
            <a:noFill/>
          </a:ln>
        </p:spPr>
      </p:pic>
      <p:pic>
        <p:nvPicPr>
          <p:cNvPr id="1960" name="Google Shape;1960;p181"/>
          <p:cNvPicPr preferRelativeResize="0"/>
          <p:nvPr/>
        </p:nvPicPr>
        <p:blipFill>
          <a:blip r:embed="rId5">
            <a:alphaModFix/>
          </a:blip>
          <a:stretch>
            <a:fillRect/>
          </a:stretch>
        </p:blipFill>
        <p:spPr>
          <a:xfrm>
            <a:off x="4168375" y="1307363"/>
            <a:ext cx="684288" cy="684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64"/>
          <p:cNvSpPr txBox="1"/>
          <p:nvPr>
            <p:ph type="title"/>
          </p:nvPr>
        </p:nvSpPr>
        <p:spPr>
          <a:xfrm>
            <a:off x="1257309" y="401719"/>
            <a:ext cx="6629400" cy="428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Why do I need to monitor data quality?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18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Expectations </a:t>
            </a:r>
            <a:endParaRPr>
              <a:solidFill>
                <a:schemeClr val="dk2"/>
              </a:solidFill>
            </a:endParaRPr>
          </a:p>
        </p:txBody>
      </p:sp>
      <p:sp>
        <p:nvSpPr>
          <p:cNvPr id="1966" name="Google Shape;1966;p182"/>
          <p:cNvSpPr txBox="1"/>
          <p:nvPr>
            <p:ph idx="1" type="body"/>
          </p:nvPr>
        </p:nvSpPr>
        <p:spPr>
          <a:xfrm>
            <a:off x="799675" y="3728850"/>
            <a:ext cx="2114700" cy="1575900"/>
          </a:xfrm>
          <a:prstGeom prst="rect">
            <a:avLst/>
          </a:prstGeom>
          <a:noFill/>
          <a:ln>
            <a:noFill/>
          </a:ln>
        </p:spPr>
        <p:txBody>
          <a:bodyPr anchorCtr="0" anchor="t" bIns="0" lIns="0" spcFirstLastPara="1" rIns="0" wrap="square" tIns="0">
            <a:noAutofit/>
          </a:bodyPr>
          <a:lstStyle/>
          <a:p>
            <a:pPr indent="0" lvl="0" marL="0" rtl="0" algn="l">
              <a:spcBef>
                <a:spcPts val="800"/>
              </a:spcBef>
              <a:spcAft>
                <a:spcPts val="0"/>
              </a:spcAft>
              <a:buNone/>
            </a:pPr>
            <a:r>
              <a:rPr lang="en" sz="1400"/>
              <a:t>🔔 Get alerted</a:t>
            </a:r>
            <a:endParaRPr sz="1400"/>
          </a:p>
          <a:p>
            <a:pPr indent="0" lvl="0" marL="0" rtl="0" algn="l">
              <a:spcBef>
                <a:spcPts val="800"/>
              </a:spcBef>
              <a:spcAft>
                <a:spcPts val="0"/>
              </a:spcAft>
              <a:buNone/>
            </a:pPr>
            <a:r>
              <a:rPr lang="en" sz="1400"/>
              <a:t>⛔ Fail a job</a:t>
            </a:r>
            <a:endParaRPr sz="1400"/>
          </a:p>
          <a:p>
            <a:pPr indent="0" lvl="0" marL="0" rtl="0" algn="l">
              <a:spcBef>
                <a:spcPts val="800"/>
              </a:spcBef>
              <a:spcAft>
                <a:spcPts val="0"/>
              </a:spcAft>
              <a:buNone/>
            </a:pPr>
            <a:r>
              <a:rPr lang="en" sz="1400"/>
              <a:t>❌ Drop a record</a:t>
            </a:r>
            <a:endParaRPr sz="1400"/>
          </a:p>
          <a:p>
            <a:pPr indent="0" lvl="0" marL="0" rtl="0" algn="l">
              <a:lnSpc>
                <a:spcPct val="115000"/>
              </a:lnSpc>
              <a:spcBef>
                <a:spcPts val="800"/>
              </a:spcBef>
              <a:spcAft>
                <a:spcPts val="0"/>
              </a:spcAft>
              <a:buNone/>
            </a:pPr>
            <a:r>
              <a:t/>
            </a:r>
            <a:endParaRPr sz="1200"/>
          </a:p>
        </p:txBody>
      </p:sp>
      <p:sp>
        <p:nvSpPr>
          <p:cNvPr id="1967" name="Google Shape;1967;p18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968" name="Google Shape;1968;p182"/>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Prevent data quality issues from trickling downstream</a:t>
            </a:r>
            <a:endParaRPr/>
          </a:p>
        </p:txBody>
      </p:sp>
      <p:pic>
        <p:nvPicPr>
          <p:cNvPr id="1969" name="Google Shape;1969;p182"/>
          <p:cNvPicPr preferRelativeResize="0"/>
          <p:nvPr/>
        </p:nvPicPr>
        <p:blipFill>
          <a:blip r:embed="rId3">
            <a:alphaModFix/>
          </a:blip>
          <a:stretch>
            <a:fillRect/>
          </a:stretch>
        </p:blipFill>
        <p:spPr>
          <a:xfrm>
            <a:off x="4557698" y="1320537"/>
            <a:ext cx="3968269" cy="3561275"/>
          </a:xfrm>
          <a:prstGeom prst="rect">
            <a:avLst/>
          </a:prstGeom>
          <a:noFill/>
          <a:ln>
            <a:noFill/>
          </a:ln>
        </p:spPr>
      </p:pic>
      <p:grpSp>
        <p:nvGrpSpPr>
          <p:cNvPr id="1970" name="Google Shape;1970;p182"/>
          <p:cNvGrpSpPr/>
          <p:nvPr/>
        </p:nvGrpSpPr>
        <p:grpSpPr>
          <a:xfrm>
            <a:off x="697450" y="1927250"/>
            <a:ext cx="6195000" cy="1801600"/>
            <a:chOff x="697450" y="1927250"/>
            <a:chExt cx="6195000" cy="1801600"/>
          </a:xfrm>
        </p:grpSpPr>
        <p:sp>
          <p:nvSpPr>
            <p:cNvPr id="1971" name="Google Shape;1971;p182"/>
            <p:cNvSpPr/>
            <p:nvPr/>
          </p:nvSpPr>
          <p:spPr>
            <a:xfrm>
              <a:off x="5471350" y="1927250"/>
              <a:ext cx="1421100" cy="828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972" name="Google Shape;1972;p182"/>
            <p:cNvSpPr txBox="1"/>
            <p:nvPr/>
          </p:nvSpPr>
          <p:spPr>
            <a:xfrm>
              <a:off x="697450" y="3080850"/>
              <a:ext cx="2725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a:solidFill>
                    <a:schemeClr val="accent1"/>
                  </a:solidFill>
                  <a:latin typeface="DM Sans"/>
                  <a:ea typeface="DM Sans"/>
                  <a:cs typeface="DM Sans"/>
                  <a:sym typeface="DM Sans"/>
                </a:rPr>
                <a:t>Enforce data quality checks directly in workflows</a:t>
              </a:r>
              <a:endParaRPr b="1">
                <a:solidFill>
                  <a:schemeClr val="accent1"/>
                </a:solidFill>
              </a:endParaRPr>
            </a:p>
          </p:txBody>
        </p:sp>
        <p:cxnSp>
          <p:nvCxnSpPr>
            <p:cNvPr id="1973" name="Google Shape;1973;p182"/>
            <p:cNvCxnSpPr>
              <a:stCxn id="1971" idx="1"/>
              <a:endCxn id="1972" idx="3"/>
            </p:cNvCxnSpPr>
            <p:nvPr/>
          </p:nvCxnSpPr>
          <p:spPr>
            <a:xfrm flipH="1">
              <a:off x="3423250" y="2341400"/>
              <a:ext cx="2048100" cy="1063500"/>
            </a:xfrm>
            <a:prstGeom prst="straightConnector1">
              <a:avLst/>
            </a:prstGeom>
            <a:noFill/>
            <a:ln cap="flat" cmpd="sng" w="19050">
              <a:solidFill>
                <a:schemeClr val="accent1"/>
              </a:solidFill>
              <a:prstDash val="solid"/>
              <a:round/>
              <a:headEnd len="sm" w="sm" type="oval"/>
              <a:tailEnd len="med" w="med" type="none"/>
            </a:ln>
          </p:spPr>
        </p:cxnSp>
      </p:grpSp>
      <p:grpSp>
        <p:nvGrpSpPr>
          <p:cNvPr id="1974" name="Google Shape;1974;p182"/>
          <p:cNvGrpSpPr/>
          <p:nvPr/>
        </p:nvGrpSpPr>
        <p:grpSpPr>
          <a:xfrm>
            <a:off x="81050" y="1450826"/>
            <a:ext cx="4388818" cy="1428057"/>
            <a:chOff x="213511" y="2755532"/>
            <a:chExt cx="4467900" cy="1702500"/>
          </a:xfrm>
        </p:grpSpPr>
        <p:sp>
          <p:nvSpPr>
            <p:cNvPr id="1975" name="Google Shape;1975;p182"/>
            <p:cNvSpPr/>
            <p:nvPr/>
          </p:nvSpPr>
          <p:spPr>
            <a:xfrm>
              <a:off x="561495" y="2755532"/>
              <a:ext cx="4053900" cy="1702500"/>
            </a:xfrm>
            <a:prstGeom prst="roundRect">
              <a:avLst>
                <a:gd fmla="val 16667" name="adj"/>
              </a:avLst>
            </a:prstGeom>
            <a:solidFill>
              <a:srgbClr val="F9F7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76" name="Google Shape;1976;p182"/>
            <p:cNvSpPr txBox="1"/>
            <p:nvPr/>
          </p:nvSpPr>
          <p:spPr>
            <a:xfrm>
              <a:off x="213511" y="2895195"/>
              <a:ext cx="4467900" cy="1431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 sz="1200">
                  <a:solidFill>
                    <a:srgbClr val="0A6FBF"/>
                  </a:solidFill>
                  <a:latin typeface="Courier New"/>
                  <a:ea typeface="Courier New"/>
                  <a:cs typeface="Courier New"/>
                  <a:sym typeface="Courier New"/>
                </a:rPr>
                <a:t>ALTER</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TABLE</a:t>
              </a:r>
              <a:r>
                <a:rPr b="1" lang="en" sz="1200">
                  <a:solidFill>
                    <a:srgbClr val="3B3B3B"/>
                  </a:solidFill>
                  <a:latin typeface="Courier New"/>
                  <a:ea typeface="Courier New"/>
                  <a:cs typeface="Courier New"/>
                  <a:sym typeface="Courier New"/>
                </a:rPr>
                <a:t> </a:t>
              </a:r>
              <a:r>
                <a:rPr b="1" lang="en" sz="1200">
                  <a:solidFill>
                    <a:srgbClr val="BC8E1A"/>
                  </a:solidFill>
                  <a:latin typeface="Courier New"/>
                  <a:ea typeface="Courier New"/>
                  <a:cs typeface="Courier New"/>
                  <a:sym typeface="Courier New"/>
                </a:rPr>
                <a:t>main</a:t>
              </a:r>
              <a:r>
                <a:rPr b="1" lang="en" sz="1200">
                  <a:solidFill>
                    <a:srgbClr val="3B3B3B"/>
                  </a:solidFill>
                  <a:latin typeface="Courier New"/>
                  <a:ea typeface="Courier New"/>
                  <a:cs typeface="Courier New"/>
                  <a:sym typeface="Courier New"/>
                </a:rPr>
                <a:t>.</a:t>
              </a:r>
              <a:r>
                <a:rPr b="1" lang="en" sz="1200">
                  <a:solidFill>
                    <a:srgbClr val="BC8E1A"/>
                  </a:solidFill>
                  <a:latin typeface="Courier New"/>
                  <a:ea typeface="Courier New"/>
                  <a:cs typeface="Courier New"/>
                  <a:sym typeface="Courier New"/>
                </a:rPr>
                <a:t>schema</a:t>
              </a:r>
              <a:r>
                <a:rPr b="1" lang="en" sz="1200">
                  <a:solidFill>
                    <a:srgbClr val="3B3B3B"/>
                  </a:solidFill>
                  <a:latin typeface="Courier New"/>
                  <a:ea typeface="Courier New"/>
                  <a:cs typeface="Courier New"/>
                  <a:sym typeface="Courier New"/>
                </a:rPr>
                <a:t>.user</a:t>
              </a:r>
              <a:endParaRPr b="1" sz="1200">
                <a:solidFill>
                  <a:srgbClr val="3B3B3B"/>
                </a:solidFill>
                <a:latin typeface="Courier New"/>
                <a:ea typeface="Courier New"/>
                <a:cs typeface="Courier New"/>
                <a:sym typeface="Courier New"/>
              </a:endParaRPr>
            </a:p>
            <a:p>
              <a:pPr indent="0" lvl="0" marL="457200" rtl="0" algn="l">
                <a:lnSpc>
                  <a:spcPct val="150000"/>
                </a:lnSpc>
                <a:spcBef>
                  <a:spcPts val="0"/>
                </a:spcBef>
                <a:spcAft>
                  <a:spcPts val="0"/>
                </a:spcAft>
                <a:buNone/>
              </a:pPr>
              <a:r>
                <a:rPr b="1" lang="en" sz="1200">
                  <a:solidFill>
                    <a:srgbClr val="0A6FBF"/>
                  </a:solidFill>
                  <a:latin typeface="Courier New"/>
                  <a:ea typeface="Courier New"/>
                  <a:cs typeface="Courier New"/>
                  <a:sym typeface="Courier New"/>
                </a:rPr>
                <a:t>ADD</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CONSTRAINT</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PRIMARY KEY</a:t>
              </a:r>
              <a:r>
                <a:rPr b="1" lang="en" sz="1200">
                  <a:solidFill>
                    <a:srgbClr val="3B3B3B"/>
                  </a:solidFill>
                  <a:latin typeface="Courier New"/>
                  <a:ea typeface="Courier New"/>
                  <a:cs typeface="Courier New"/>
                  <a:sym typeface="Courier New"/>
                </a:rPr>
                <a:t> (user_id)</a:t>
              </a:r>
              <a:endParaRPr b="1" sz="1200">
                <a:solidFill>
                  <a:srgbClr val="3B3B3B"/>
                </a:solidFill>
                <a:latin typeface="Courier New"/>
                <a:ea typeface="Courier New"/>
                <a:cs typeface="Courier New"/>
                <a:sym typeface="Courier New"/>
              </a:endParaRPr>
            </a:p>
            <a:p>
              <a:pPr indent="0" lvl="0" marL="457200" rtl="0" algn="l">
                <a:lnSpc>
                  <a:spcPct val="150000"/>
                </a:lnSpc>
                <a:spcBef>
                  <a:spcPts val="0"/>
                </a:spcBef>
                <a:spcAft>
                  <a:spcPts val="0"/>
                </a:spcAft>
                <a:buNone/>
              </a:pPr>
              <a:r>
                <a:rPr b="1" lang="en" sz="1200">
                  <a:solidFill>
                    <a:srgbClr val="0A6FBF"/>
                  </a:solidFill>
                  <a:latin typeface="Courier New"/>
                  <a:ea typeface="Courier New"/>
                  <a:cs typeface="Courier New"/>
                  <a:sym typeface="Courier New"/>
                </a:rPr>
                <a:t>ADD</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CONSTRAINT</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METRICS</a:t>
              </a:r>
              <a:r>
                <a:rPr b="1" lang="en" sz="1200">
                  <a:solidFill>
                    <a:srgbClr val="3B3B3B"/>
                  </a:solidFill>
                  <a:latin typeface="Courier New"/>
                  <a:ea typeface="Courier New"/>
                  <a:cs typeface="Courier New"/>
                  <a:sym typeface="Courier New"/>
                </a:rPr>
                <a:t> percent_null(col=&gt;”product_name”) &lt; 0.05</a:t>
              </a:r>
              <a:endParaRPr b="1" sz="1200"/>
            </a:p>
          </p:txBody>
        </p:sp>
      </p:grpSp>
      <p:sp>
        <p:nvSpPr>
          <p:cNvPr id="1977" name="Google Shape;1977;p182"/>
          <p:cNvSpPr/>
          <p:nvPr/>
        </p:nvSpPr>
        <p:spPr>
          <a:xfrm>
            <a:off x="6653775" y="237450"/>
            <a:ext cx="2114700" cy="439500"/>
          </a:xfrm>
          <a:prstGeom prst="roundRect">
            <a:avLst>
              <a:gd fmla="val 50000" name="adj"/>
            </a:avLst>
          </a:prstGeom>
          <a:solidFill>
            <a:srgbClr val="0A6FB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600">
                <a:solidFill>
                  <a:srgbClr val="FFFFFF"/>
                </a:solidFill>
                <a:latin typeface="DM Sans Medium"/>
                <a:ea typeface="DM Sans Medium"/>
                <a:cs typeface="DM Sans Medium"/>
                <a:sym typeface="DM Sans Medium"/>
              </a:rPr>
              <a:t>In Private Preview </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pic>
        <p:nvPicPr>
          <p:cNvPr id="1982" name="Google Shape;1982;p183"/>
          <p:cNvPicPr preferRelativeResize="0"/>
          <p:nvPr/>
        </p:nvPicPr>
        <p:blipFill>
          <a:blip r:embed="rId3">
            <a:alphaModFix/>
          </a:blip>
          <a:stretch>
            <a:fillRect/>
          </a:stretch>
        </p:blipFill>
        <p:spPr>
          <a:xfrm>
            <a:off x="571651" y="1362151"/>
            <a:ext cx="5728573" cy="2134245"/>
          </a:xfrm>
          <a:prstGeom prst="rect">
            <a:avLst/>
          </a:prstGeom>
          <a:noFill/>
          <a:ln>
            <a:noFill/>
          </a:ln>
        </p:spPr>
      </p:pic>
      <p:sp>
        <p:nvSpPr>
          <p:cNvPr id="1983" name="Google Shape;1983;p18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Health Indicator</a:t>
            </a:r>
            <a:endParaRPr/>
          </a:p>
        </p:txBody>
      </p:sp>
      <p:sp>
        <p:nvSpPr>
          <p:cNvPr id="1984" name="Google Shape;1984;p18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985" name="Google Shape;1985;p183"/>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Understand the health of your tables at a glance</a:t>
            </a:r>
            <a:endParaRPr/>
          </a:p>
        </p:txBody>
      </p:sp>
      <p:pic>
        <p:nvPicPr>
          <p:cNvPr id="1986" name="Google Shape;1986;p183"/>
          <p:cNvPicPr preferRelativeResize="0"/>
          <p:nvPr/>
        </p:nvPicPr>
        <p:blipFill>
          <a:blip r:embed="rId4">
            <a:alphaModFix/>
          </a:blip>
          <a:stretch>
            <a:fillRect/>
          </a:stretch>
        </p:blipFill>
        <p:spPr>
          <a:xfrm>
            <a:off x="3122540" y="2839075"/>
            <a:ext cx="5728574" cy="1753800"/>
          </a:xfrm>
          <a:prstGeom prst="rect">
            <a:avLst/>
          </a:prstGeom>
          <a:noFill/>
          <a:ln>
            <a:noFill/>
          </a:ln>
        </p:spPr>
      </p:pic>
      <p:sp>
        <p:nvSpPr>
          <p:cNvPr id="1987" name="Google Shape;1987;p183"/>
          <p:cNvSpPr/>
          <p:nvPr/>
        </p:nvSpPr>
        <p:spPr>
          <a:xfrm>
            <a:off x="6653775" y="237450"/>
            <a:ext cx="2114700" cy="439500"/>
          </a:xfrm>
          <a:prstGeom prst="roundRect">
            <a:avLst>
              <a:gd fmla="val 50000" name="adj"/>
            </a:avLst>
          </a:prstGeom>
          <a:solidFill>
            <a:srgbClr val="0A6FB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600">
                <a:solidFill>
                  <a:srgbClr val="FFFFFF"/>
                </a:solidFill>
                <a:latin typeface="DM Sans Medium"/>
                <a:ea typeface="DM Sans Medium"/>
                <a:cs typeface="DM Sans Medium"/>
                <a:sym typeface="DM Sans Medium"/>
              </a:rPr>
              <a:t>Coming soon</a:t>
            </a:r>
            <a:endParaRPr sz="1600">
              <a:solidFill>
                <a:srgbClr val="FFFFFF"/>
              </a:solidFill>
              <a:latin typeface="DM Sans Medium"/>
              <a:ea typeface="DM Sans Medium"/>
              <a:cs typeface="DM Sans Medium"/>
              <a:sym typeface="DM Sans Medium"/>
            </a:endParaRPr>
          </a:p>
        </p:txBody>
      </p:sp>
      <p:grpSp>
        <p:nvGrpSpPr>
          <p:cNvPr id="1988" name="Google Shape;1988;p183"/>
          <p:cNvGrpSpPr/>
          <p:nvPr/>
        </p:nvGrpSpPr>
        <p:grpSpPr>
          <a:xfrm>
            <a:off x="561500" y="3404425"/>
            <a:ext cx="2114700" cy="1294950"/>
            <a:chOff x="561500" y="3404425"/>
            <a:chExt cx="2114700" cy="1294950"/>
          </a:xfrm>
        </p:grpSpPr>
        <p:sp>
          <p:nvSpPr>
            <p:cNvPr id="1989" name="Google Shape;1989;p183"/>
            <p:cNvSpPr txBox="1"/>
            <p:nvPr/>
          </p:nvSpPr>
          <p:spPr>
            <a:xfrm>
              <a:off x="561500" y="4051375"/>
              <a:ext cx="21147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a:solidFill>
                    <a:schemeClr val="accent1"/>
                  </a:solidFill>
                  <a:latin typeface="DM Sans"/>
                  <a:ea typeface="DM Sans"/>
                  <a:cs typeface="DM Sans"/>
                  <a:sym typeface="DM Sans"/>
                </a:rPr>
                <a:t>Health indicator for every table</a:t>
              </a:r>
              <a:endParaRPr b="1">
                <a:solidFill>
                  <a:schemeClr val="accent1"/>
                </a:solidFill>
              </a:endParaRPr>
            </a:p>
          </p:txBody>
        </p:sp>
        <p:cxnSp>
          <p:nvCxnSpPr>
            <p:cNvPr id="1990" name="Google Shape;1990;p183"/>
            <p:cNvCxnSpPr/>
            <p:nvPr/>
          </p:nvCxnSpPr>
          <p:spPr>
            <a:xfrm flipH="1">
              <a:off x="688250" y="3404425"/>
              <a:ext cx="762000" cy="602100"/>
            </a:xfrm>
            <a:prstGeom prst="straightConnector1">
              <a:avLst/>
            </a:prstGeom>
            <a:noFill/>
            <a:ln cap="flat" cmpd="sng" w="19050">
              <a:solidFill>
                <a:schemeClr val="accent1"/>
              </a:solidFill>
              <a:prstDash val="solid"/>
              <a:round/>
              <a:headEnd len="sm" w="sm" type="oval"/>
              <a:tailEnd len="med" w="med" type="none"/>
            </a:ln>
          </p:spPr>
        </p:cxnSp>
      </p:grpSp>
      <p:grpSp>
        <p:nvGrpSpPr>
          <p:cNvPr id="1991" name="Google Shape;1991;p183"/>
          <p:cNvGrpSpPr/>
          <p:nvPr/>
        </p:nvGrpSpPr>
        <p:grpSpPr>
          <a:xfrm>
            <a:off x="6736425" y="1881225"/>
            <a:ext cx="2114700" cy="1523300"/>
            <a:chOff x="6736425" y="1881225"/>
            <a:chExt cx="2114700" cy="1523300"/>
          </a:xfrm>
        </p:grpSpPr>
        <p:sp>
          <p:nvSpPr>
            <p:cNvPr id="1992" name="Google Shape;1992;p183"/>
            <p:cNvSpPr txBox="1"/>
            <p:nvPr/>
          </p:nvSpPr>
          <p:spPr>
            <a:xfrm>
              <a:off x="6736425" y="1881225"/>
              <a:ext cx="2114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a:solidFill>
                    <a:schemeClr val="accent1"/>
                  </a:solidFill>
                  <a:latin typeface="DM Sans"/>
                  <a:ea typeface="DM Sans"/>
                  <a:cs typeface="DM Sans"/>
                  <a:sym typeface="DM Sans"/>
                </a:rPr>
                <a:t>One-click query to debug violating records</a:t>
              </a:r>
              <a:endParaRPr b="1">
                <a:solidFill>
                  <a:schemeClr val="accent1"/>
                </a:solidFill>
              </a:endParaRPr>
            </a:p>
          </p:txBody>
        </p:sp>
        <p:cxnSp>
          <p:nvCxnSpPr>
            <p:cNvPr id="1993" name="Google Shape;1993;p183"/>
            <p:cNvCxnSpPr/>
            <p:nvPr/>
          </p:nvCxnSpPr>
          <p:spPr>
            <a:xfrm>
              <a:off x="8111625" y="2519525"/>
              <a:ext cx="417900" cy="885000"/>
            </a:xfrm>
            <a:prstGeom prst="straightConnector1">
              <a:avLst/>
            </a:prstGeom>
            <a:noFill/>
            <a:ln cap="flat" cmpd="sng" w="19050">
              <a:solidFill>
                <a:schemeClr val="accent1"/>
              </a:solidFill>
              <a:prstDash val="solid"/>
              <a:round/>
              <a:headEnd len="sm" w="sm" type="oval"/>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18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Intelligent Forecasting</a:t>
            </a:r>
            <a:endParaRPr/>
          </a:p>
        </p:txBody>
      </p:sp>
      <p:sp>
        <p:nvSpPr>
          <p:cNvPr id="1999" name="Google Shape;1999;p18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2000" name="Google Shape;2000;p184"/>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Write Expectations with AI suggested thresholds </a:t>
            </a:r>
            <a:endParaRPr/>
          </a:p>
        </p:txBody>
      </p:sp>
      <p:pic>
        <p:nvPicPr>
          <p:cNvPr id="2001" name="Google Shape;2001;p184"/>
          <p:cNvPicPr preferRelativeResize="0"/>
          <p:nvPr/>
        </p:nvPicPr>
        <p:blipFill>
          <a:blip r:embed="rId3">
            <a:alphaModFix/>
          </a:blip>
          <a:stretch>
            <a:fillRect/>
          </a:stretch>
        </p:blipFill>
        <p:spPr>
          <a:xfrm>
            <a:off x="561500" y="1320513"/>
            <a:ext cx="5943600" cy="3419475"/>
          </a:xfrm>
          <a:prstGeom prst="rect">
            <a:avLst/>
          </a:prstGeom>
          <a:noFill/>
          <a:ln>
            <a:noFill/>
          </a:ln>
        </p:spPr>
      </p:pic>
      <p:grpSp>
        <p:nvGrpSpPr>
          <p:cNvPr id="2002" name="Google Shape;2002;p184"/>
          <p:cNvGrpSpPr/>
          <p:nvPr/>
        </p:nvGrpSpPr>
        <p:grpSpPr>
          <a:xfrm>
            <a:off x="4568225" y="1954150"/>
            <a:ext cx="4118375" cy="2347850"/>
            <a:chOff x="4568225" y="1954150"/>
            <a:chExt cx="4118375" cy="2347850"/>
          </a:xfrm>
        </p:grpSpPr>
        <p:sp>
          <p:nvSpPr>
            <p:cNvPr id="2003" name="Google Shape;2003;p184"/>
            <p:cNvSpPr/>
            <p:nvPr/>
          </p:nvSpPr>
          <p:spPr>
            <a:xfrm>
              <a:off x="4568225" y="3035700"/>
              <a:ext cx="1474800" cy="1266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4" name="Google Shape;2004;p184"/>
            <p:cNvCxnSpPr>
              <a:stCxn id="2003" idx="3"/>
              <a:endCxn id="2005" idx="2"/>
            </p:cNvCxnSpPr>
            <p:nvPr/>
          </p:nvCxnSpPr>
          <p:spPr>
            <a:xfrm flipH="1" rot="10800000">
              <a:off x="6043025" y="2748150"/>
              <a:ext cx="1661700" cy="920700"/>
            </a:xfrm>
            <a:prstGeom prst="straightConnector1">
              <a:avLst/>
            </a:prstGeom>
            <a:noFill/>
            <a:ln cap="flat" cmpd="sng" w="19050">
              <a:solidFill>
                <a:schemeClr val="accent1"/>
              </a:solidFill>
              <a:prstDash val="solid"/>
              <a:round/>
              <a:headEnd len="sm" w="sm" type="oval"/>
              <a:tailEnd len="med" w="med" type="none"/>
            </a:ln>
          </p:spPr>
        </p:cxnSp>
        <p:sp>
          <p:nvSpPr>
            <p:cNvPr id="2005" name="Google Shape;2005;p184"/>
            <p:cNvSpPr txBox="1"/>
            <p:nvPr/>
          </p:nvSpPr>
          <p:spPr>
            <a:xfrm>
              <a:off x="6722800" y="1954150"/>
              <a:ext cx="1963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sz="1200">
                  <a:solidFill>
                    <a:schemeClr val="accent1"/>
                  </a:solidFill>
                  <a:latin typeface="DM Sans"/>
                  <a:ea typeface="DM Sans"/>
                  <a:cs typeface="DM Sans"/>
                  <a:sym typeface="DM Sans"/>
                </a:rPr>
                <a:t>Set thresholds with confidence and reduce noisy alerts</a:t>
              </a:r>
              <a:endParaRPr b="1" sz="1200">
                <a:solidFill>
                  <a:schemeClr val="accent1"/>
                </a:solidFill>
              </a:endParaRPr>
            </a:p>
          </p:txBody>
        </p:sp>
      </p:grpSp>
      <p:sp>
        <p:nvSpPr>
          <p:cNvPr id="2006" name="Google Shape;2006;p184"/>
          <p:cNvSpPr/>
          <p:nvPr/>
        </p:nvSpPr>
        <p:spPr>
          <a:xfrm>
            <a:off x="6653775" y="237450"/>
            <a:ext cx="2114700" cy="439500"/>
          </a:xfrm>
          <a:prstGeom prst="roundRect">
            <a:avLst>
              <a:gd fmla="val 50000" name="adj"/>
            </a:avLst>
          </a:prstGeom>
          <a:solidFill>
            <a:srgbClr val="0A6FB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600">
                <a:solidFill>
                  <a:srgbClr val="FFFFFF"/>
                </a:solidFill>
                <a:latin typeface="DM Sans Medium"/>
                <a:ea typeface="DM Sans Medium"/>
                <a:cs typeface="DM Sans Medium"/>
                <a:sym typeface="DM Sans Medium"/>
              </a:rPr>
              <a:t>Coming soon</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p18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Data Classification</a:t>
            </a:r>
            <a:endParaRPr/>
          </a:p>
        </p:txBody>
      </p:sp>
      <p:sp>
        <p:nvSpPr>
          <p:cNvPr id="2012" name="Google Shape;2012;p185"/>
          <p:cNvSpPr txBox="1"/>
          <p:nvPr>
            <p:ph idx="1" type="body"/>
          </p:nvPr>
        </p:nvSpPr>
        <p:spPr>
          <a:xfrm>
            <a:off x="571500" y="1605975"/>
            <a:ext cx="3624300" cy="2938200"/>
          </a:xfrm>
          <a:prstGeom prst="rect">
            <a:avLst/>
          </a:prstGeom>
          <a:noFill/>
          <a:ln>
            <a:noFill/>
          </a:ln>
        </p:spPr>
        <p:txBody>
          <a:bodyPr anchorCtr="0" anchor="t" bIns="0" lIns="0" spcFirstLastPara="1" rIns="0" wrap="square" tIns="0">
            <a:noAutofit/>
          </a:bodyPr>
          <a:lstStyle/>
          <a:p>
            <a:pPr indent="-260350" lvl="0" marL="342900" rtl="0" algn="l">
              <a:spcBef>
                <a:spcPts val="800"/>
              </a:spcBef>
              <a:spcAft>
                <a:spcPts val="0"/>
              </a:spcAft>
              <a:buSzPts val="1500"/>
              <a:buChar char="•"/>
            </a:pPr>
            <a:r>
              <a:rPr lang="en"/>
              <a:t>Built-in classifiers for 16 types of PII</a:t>
            </a:r>
            <a:endParaRPr/>
          </a:p>
        </p:txBody>
      </p:sp>
      <p:sp>
        <p:nvSpPr>
          <p:cNvPr id="2013" name="Google Shape;2013;p18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2014" name="Google Shape;2014;p185"/>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Automatically scan tables for PII</a:t>
            </a:r>
            <a:endParaRPr/>
          </a:p>
        </p:txBody>
      </p:sp>
      <p:pic>
        <p:nvPicPr>
          <p:cNvPr id="2015" name="Google Shape;2015;p185"/>
          <p:cNvPicPr preferRelativeResize="0"/>
          <p:nvPr/>
        </p:nvPicPr>
        <p:blipFill rotWithShape="1">
          <a:blip r:embed="rId3">
            <a:alphaModFix/>
          </a:blip>
          <a:srcRect b="0" l="14500" r="0" t="0"/>
          <a:stretch/>
        </p:blipFill>
        <p:spPr>
          <a:xfrm>
            <a:off x="5023249" y="1605975"/>
            <a:ext cx="3801024" cy="3134875"/>
          </a:xfrm>
          <a:prstGeom prst="rect">
            <a:avLst/>
          </a:prstGeom>
          <a:noFill/>
          <a:ln>
            <a:noFill/>
          </a:ln>
          <a:effectLst>
            <a:outerShdw blurRad="57150" rotWithShape="0" algn="bl" dir="5400000" dist="19050">
              <a:srgbClr val="CCCCCC">
                <a:alpha val="50000"/>
              </a:srgbClr>
            </a:outerShdw>
          </a:effectLst>
        </p:spPr>
      </p:pic>
      <p:pic>
        <p:nvPicPr>
          <p:cNvPr id="2016" name="Google Shape;2016;p185"/>
          <p:cNvPicPr preferRelativeResize="0"/>
          <p:nvPr/>
        </p:nvPicPr>
        <p:blipFill rotWithShape="1">
          <a:blip r:embed="rId4">
            <a:alphaModFix/>
          </a:blip>
          <a:srcRect b="46842" l="0" r="0" t="0"/>
          <a:stretch/>
        </p:blipFill>
        <p:spPr>
          <a:xfrm>
            <a:off x="4268675" y="1216275"/>
            <a:ext cx="3284775" cy="1992925"/>
          </a:xfrm>
          <a:prstGeom prst="rect">
            <a:avLst/>
          </a:prstGeom>
          <a:noFill/>
          <a:ln>
            <a:noFill/>
          </a:ln>
          <a:effectLst>
            <a:outerShdw blurRad="57150" rotWithShape="0" algn="bl" dir="5400000" dist="19050">
              <a:srgbClr val="D9D9D9">
                <a:alpha val="50000"/>
              </a:srgbClr>
            </a:outerShdw>
          </a:effectLst>
        </p:spPr>
      </p:pic>
      <p:sp>
        <p:nvSpPr>
          <p:cNvPr id="2017" name="Google Shape;2017;p185"/>
          <p:cNvSpPr/>
          <p:nvPr/>
        </p:nvSpPr>
        <p:spPr>
          <a:xfrm>
            <a:off x="6653775" y="237450"/>
            <a:ext cx="2114700" cy="439500"/>
          </a:xfrm>
          <a:prstGeom prst="roundRect">
            <a:avLst>
              <a:gd fmla="val 50000" name="adj"/>
            </a:avLst>
          </a:prstGeom>
          <a:solidFill>
            <a:srgbClr val="0A6FB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600">
                <a:solidFill>
                  <a:srgbClr val="FFFFFF"/>
                </a:solidFill>
                <a:latin typeface="DM Sans Medium"/>
                <a:ea typeface="DM Sans Medium"/>
                <a:cs typeface="DM Sans Medium"/>
                <a:sym typeface="DM Sans Medium"/>
              </a:rPr>
              <a:t>In Private Preview</a:t>
            </a:r>
            <a:endParaRPr sz="1600">
              <a:solidFill>
                <a:srgbClr val="FFFFFF"/>
              </a:solidFill>
              <a:latin typeface="DM Sans Medium"/>
              <a:ea typeface="DM Sans Medium"/>
              <a:cs typeface="DM Sans Medium"/>
              <a:sym typeface="DM Sans Medium"/>
            </a:endParaRPr>
          </a:p>
        </p:txBody>
      </p:sp>
      <p:sp>
        <p:nvSpPr>
          <p:cNvPr id="2018" name="Google Shape;2018;p185"/>
          <p:cNvSpPr txBox="1"/>
          <p:nvPr/>
        </p:nvSpPr>
        <p:spPr>
          <a:xfrm>
            <a:off x="500525" y="2015625"/>
            <a:ext cx="3624300" cy="681000"/>
          </a:xfrm>
          <a:prstGeom prst="rect">
            <a:avLst/>
          </a:prstGeom>
          <a:noFill/>
          <a:ln>
            <a:noFill/>
          </a:ln>
        </p:spPr>
        <p:txBody>
          <a:bodyPr anchorCtr="0" anchor="t" bIns="91425" lIns="91425" spcFirstLastPara="1" rIns="91425" wrap="square" tIns="91425">
            <a:spAutoFit/>
          </a:bodyPr>
          <a:lstStyle/>
          <a:p>
            <a:pPr indent="-260350" lvl="0" marL="342900" rtl="0" algn="l">
              <a:lnSpc>
                <a:spcPct val="115000"/>
              </a:lnSpc>
              <a:spcBef>
                <a:spcPts val="800"/>
              </a:spcBef>
              <a:spcAft>
                <a:spcPts val="0"/>
              </a:spcAft>
              <a:buClr>
                <a:schemeClr val="accent1"/>
              </a:buClr>
              <a:buSzPts val="1500"/>
              <a:buFont typeface="DM Sans"/>
              <a:buChar char="•"/>
            </a:pPr>
            <a:r>
              <a:rPr lang="en" sz="1500">
                <a:solidFill>
                  <a:schemeClr val="dk1"/>
                </a:solidFill>
                <a:latin typeface="DM Sans"/>
                <a:ea typeface="DM Sans"/>
                <a:cs typeface="DM Sans"/>
                <a:sym typeface="DM Sans"/>
              </a:rPr>
              <a:t>Get alerted when new PII is caught in a column</a:t>
            </a:r>
            <a:endParaRPr/>
          </a:p>
        </p:txBody>
      </p:sp>
      <p:sp>
        <p:nvSpPr>
          <p:cNvPr id="2019" name="Google Shape;2019;p185"/>
          <p:cNvSpPr txBox="1"/>
          <p:nvPr/>
        </p:nvSpPr>
        <p:spPr>
          <a:xfrm>
            <a:off x="500525" y="2734575"/>
            <a:ext cx="3530700" cy="681000"/>
          </a:xfrm>
          <a:prstGeom prst="rect">
            <a:avLst/>
          </a:prstGeom>
          <a:noFill/>
          <a:ln>
            <a:noFill/>
          </a:ln>
        </p:spPr>
        <p:txBody>
          <a:bodyPr anchorCtr="0" anchor="t" bIns="91425" lIns="91425" spcFirstLastPara="1" rIns="91425" wrap="square" tIns="91425">
            <a:spAutoFit/>
          </a:bodyPr>
          <a:lstStyle/>
          <a:p>
            <a:pPr indent="-260350" lvl="0" marL="342900" rtl="0" algn="l">
              <a:lnSpc>
                <a:spcPct val="115000"/>
              </a:lnSpc>
              <a:spcBef>
                <a:spcPts val="800"/>
              </a:spcBef>
              <a:spcAft>
                <a:spcPts val="0"/>
              </a:spcAft>
              <a:buClr>
                <a:schemeClr val="accent1"/>
              </a:buClr>
              <a:buSzPts val="1500"/>
              <a:buFont typeface="DM Sans"/>
              <a:buChar char="•"/>
            </a:pPr>
            <a:r>
              <a:rPr lang="en" sz="1500">
                <a:solidFill>
                  <a:schemeClr val="dk1"/>
                </a:solidFill>
                <a:latin typeface="DM Sans"/>
                <a:ea typeface="DM Sans"/>
                <a:cs typeface="DM Sans"/>
                <a:sym typeface="DM Sans"/>
              </a:rPr>
              <a:t>Support for custom rules and ABAC policies to follow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186"/>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Get started with Lakehouse Monitoring</a:t>
            </a:r>
            <a:endParaRPr/>
          </a:p>
        </p:txBody>
      </p:sp>
      <p:sp>
        <p:nvSpPr>
          <p:cNvPr id="2025" name="Google Shape;2025;p186"/>
          <p:cNvSpPr txBox="1"/>
          <p:nvPr>
            <p:ph idx="1" type="body"/>
          </p:nvPr>
        </p:nvSpPr>
        <p:spPr>
          <a:xfrm>
            <a:off x="568431" y="1734999"/>
            <a:ext cx="3390000" cy="2525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Sign up form </a:t>
            </a:r>
            <a:r>
              <a:rPr lang="en" u="sng">
                <a:solidFill>
                  <a:schemeClr val="hlink"/>
                </a:solidFill>
                <a:hlinkClick r:id="rId3"/>
              </a:rPr>
              <a:t>here</a:t>
            </a:r>
            <a:endParaRPr/>
          </a:p>
        </p:txBody>
      </p:sp>
      <p:sp>
        <p:nvSpPr>
          <p:cNvPr id="2026" name="Google Shape;2026;p186"/>
          <p:cNvSpPr txBox="1"/>
          <p:nvPr>
            <p:ph idx="2" type="body"/>
          </p:nvPr>
        </p:nvSpPr>
        <p:spPr>
          <a:xfrm>
            <a:off x="5185628" y="1734999"/>
            <a:ext cx="3390000" cy="2525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Get a product tutorial </a:t>
            </a:r>
            <a:r>
              <a:rPr lang="en" u="sng">
                <a:solidFill>
                  <a:schemeClr val="hlink"/>
                </a:solidFill>
                <a:hlinkClick r:id="rId4"/>
              </a:rPr>
              <a:t>here</a:t>
            </a:r>
            <a:endParaRPr/>
          </a:p>
        </p:txBody>
      </p:sp>
      <p:sp>
        <p:nvSpPr>
          <p:cNvPr id="2027" name="Google Shape;2027;p186"/>
          <p:cNvSpPr txBox="1"/>
          <p:nvPr>
            <p:ph idx="3" type="subTitle"/>
          </p:nvPr>
        </p:nvSpPr>
        <p:spPr>
          <a:xfrm>
            <a:off x="593950" y="1193850"/>
            <a:ext cx="3364200" cy="482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Data Classification or Expectations Private Preview:</a:t>
            </a:r>
            <a:endParaRPr/>
          </a:p>
          <a:p>
            <a:pPr indent="0" lvl="0" marL="0" rtl="0" algn="l">
              <a:spcBef>
                <a:spcPts val="800"/>
              </a:spcBef>
              <a:spcAft>
                <a:spcPts val="0"/>
              </a:spcAft>
              <a:buNone/>
            </a:pPr>
            <a:r>
              <a:t/>
            </a:r>
            <a:endParaRPr/>
          </a:p>
        </p:txBody>
      </p:sp>
      <p:sp>
        <p:nvSpPr>
          <p:cNvPr id="2028" name="Google Shape;2028;p186"/>
          <p:cNvSpPr txBox="1"/>
          <p:nvPr>
            <p:ph idx="4" type="subTitle"/>
          </p:nvPr>
        </p:nvSpPr>
        <p:spPr>
          <a:xfrm>
            <a:off x="5198453" y="1193850"/>
            <a:ext cx="3364500" cy="482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100"/>
              <a:buFont typeface="Arial"/>
              <a:buNone/>
            </a:pPr>
            <a:r>
              <a:rPr lang="en"/>
              <a:t>Lakehouse Monitoring DBdemo: </a:t>
            </a:r>
            <a:endParaRPr/>
          </a:p>
          <a:p>
            <a:pPr indent="0" lvl="0" marL="0" rtl="0" algn="l">
              <a:spcBef>
                <a:spcPts val="800"/>
              </a:spcBef>
              <a:spcAft>
                <a:spcPts val="0"/>
              </a:spcAft>
              <a:buNone/>
            </a:pPr>
            <a:r>
              <a:t/>
            </a:r>
            <a:endParaRPr/>
          </a:p>
        </p:txBody>
      </p:sp>
      <p:pic>
        <p:nvPicPr>
          <p:cNvPr id="2029" name="Google Shape;2029;p186"/>
          <p:cNvPicPr preferRelativeResize="0"/>
          <p:nvPr/>
        </p:nvPicPr>
        <p:blipFill>
          <a:blip r:embed="rId5">
            <a:alphaModFix/>
          </a:blip>
          <a:stretch>
            <a:fillRect/>
          </a:stretch>
        </p:blipFill>
        <p:spPr>
          <a:xfrm>
            <a:off x="593950" y="2340630"/>
            <a:ext cx="1917700" cy="1909483"/>
          </a:xfrm>
          <a:prstGeom prst="rect">
            <a:avLst/>
          </a:prstGeom>
          <a:noFill/>
          <a:ln>
            <a:noFill/>
          </a:ln>
        </p:spPr>
      </p:pic>
      <p:pic>
        <p:nvPicPr>
          <p:cNvPr id="2030" name="Google Shape;2030;p186"/>
          <p:cNvPicPr preferRelativeResize="0"/>
          <p:nvPr/>
        </p:nvPicPr>
        <p:blipFill>
          <a:blip r:embed="rId6">
            <a:alphaModFix/>
          </a:blip>
          <a:stretch>
            <a:fillRect/>
          </a:stretch>
        </p:blipFill>
        <p:spPr>
          <a:xfrm>
            <a:off x="5185625" y="2330343"/>
            <a:ext cx="1917700" cy="19300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87"/>
          <p:cNvSpPr txBox="1"/>
          <p:nvPr>
            <p:ph type="title"/>
          </p:nvPr>
        </p:nvSpPr>
        <p:spPr>
          <a:xfrm>
            <a:off x="2032892" y="965089"/>
            <a:ext cx="4973400" cy="32133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a:t>Internal only:</a:t>
            </a:r>
            <a:endParaRPr sz="2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188"/>
          <p:cNvSpPr/>
          <p:nvPr/>
        </p:nvSpPr>
        <p:spPr>
          <a:xfrm>
            <a:off x="153495" y="81506"/>
            <a:ext cx="6623100" cy="527100"/>
          </a:xfrm>
          <a:prstGeom prst="roundRect">
            <a:avLst>
              <a:gd fmla="val 3515" name="adj"/>
            </a:avLst>
          </a:prstGeom>
          <a:noFill/>
          <a:ln>
            <a:noFill/>
          </a:ln>
          <a:effectLst>
            <a:outerShdw blurRad="571500" rotWithShape="0" algn="bl" dir="5400000" dist="19050">
              <a:srgbClr val="000000">
                <a:alpha val="15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n" sz="2000">
                <a:solidFill>
                  <a:schemeClr val="lt1"/>
                </a:solidFill>
                <a:latin typeface="DM Mono Medium"/>
                <a:ea typeface="DM Mono Medium"/>
                <a:cs typeface="DM Mono Medium"/>
                <a:sym typeface="DM Mono Medium"/>
              </a:rPr>
              <a:t>Lakehouse Monitoring (1-slider)</a:t>
            </a:r>
            <a:endParaRPr sz="2000">
              <a:solidFill>
                <a:schemeClr val="lt1"/>
              </a:solidFill>
              <a:latin typeface="DM Mono Medium"/>
              <a:ea typeface="DM Mono Medium"/>
              <a:cs typeface="DM Mono Medium"/>
              <a:sym typeface="DM Mono Medium"/>
            </a:endParaRPr>
          </a:p>
        </p:txBody>
      </p:sp>
      <p:sp>
        <p:nvSpPr>
          <p:cNvPr id="2041" name="Google Shape;2041;p188"/>
          <p:cNvSpPr/>
          <p:nvPr/>
        </p:nvSpPr>
        <p:spPr>
          <a:xfrm>
            <a:off x="111201" y="666956"/>
            <a:ext cx="4419900" cy="1352400"/>
          </a:xfrm>
          <a:prstGeom prst="rect">
            <a:avLst/>
          </a:prstGeom>
          <a:solidFill>
            <a:schemeClr val="lt1"/>
          </a:solidFill>
          <a:ln>
            <a:noFill/>
          </a:ln>
          <a:effectLst>
            <a:outerShdw blurRad="285750" rotWithShape="0" algn="bl" dir="5400000" dist="209550">
              <a:srgbClr val="000000">
                <a:alpha val="5000"/>
              </a:srgbClr>
            </a:outerShdw>
          </a:effectLst>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900">
                <a:solidFill>
                  <a:srgbClr val="1D1C1D"/>
                </a:solidFill>
                <a:latin typeface="DM Sans"/>
                <a:ea typeface="DM Sans"/>
                <a:cs typeface="DM Sans"/>
                <a:sym typeface="DM Sans"/>
              </a:rPr>
              <a:t>PRODUCT DESCRIPTION &amp; WHY IT MATTERS</a:t>
            </a:r>
            <a:endParaRPr b="1" sz="900">
              <a:solidFill>
                <a:srgbClr val="1D1C1D"/>
              </a:solidFill>
              <a:latin typeface="DM Sans"/>
              <a:ea typeface="DM Sans"/>
              <a:cs typeface="DM Sans"/>
              <a:sym typeface="DM Sans"/>
            </a:endParaRPr>
          </a:p>
          <a:p>
            <a:pPr indent="0" lvl="0" marL="0" rtl="0" algn="l">
              <a:lnSpc>
                <a:spcPct val="115000"/>
              </a:lnSpc>
              <a:spcBef>
                <a:spcPts val="0"/>
              </a:spcBef>
              <a:spcAft>
                <a:spcPts val="0"/>
              </a:spcAft>
              <a:buNone/>
            </a:pPr>
            <a:r>
              <a:rPr lang="en" sz="800">
                <a:solidFill>
                  <a:schemeClr val="dk2"/>
                </a:solidFill>
                <a:latin typeface="DM Sans"/>
                <a:ea typeface="DM Sans"/>
                <a:cs typeface="DM Sans"/>
                <a:sym typeface="DM Sans"/>
              </a:rPr>
              <a:t>Databricks Lakehouse Monitoring allows you to monitor all your data pipelines – from data to features to ML models – without additional tools and complexity. Built into Unity Catalog, you can track quality alongside governance and get deep insight into the performance of your data and AI assets. Lakehouse Monitoring is fully serverless so you never have to worry about infrastructure or tuning compute configuration. </a:t>
            </a:r>
            <a:endParaRPr sz="800">
              <a:solidFill>
                <a:schemeClr val="dk2"/>
              </a:solidFill>
              <a:latin typeface="DM Sans"/>
              <a:ea typeface="DM Sans"/>
              <a:cs typeface="DM Sans"/>
              <a:sym typeface="DM Sans"/>
            </a:endParaRPr>
          </a:p>
          <a:p>
            <a:pPr indent="0" lvl="0" marL="0" rtl="0" algn="l">
              <a:lnSpc>
                <a:spcPct val="115000"/>
              </a:lnSpc>
              <a:spcBef>
                <a:spcPts val="0"/>
              </a:spcBef>
              <a:spcAft>
                <a:spcPts val="0"/>
              </a:spcAft>
              <a:buNone/>
            </a:pPr>
            <a:r>
              <a:t/>
            </a:r>
            <a:endParaRPr sz="800">
              <a:solidFill>
                <a:schemeClr val="dk2"/>
              </a:solidFill>
              <a:latin typeface="DM Sans"/>
              <a:ea typeface="DM Sans"/>
              <a:cs typeface="DM Sans"/>
              <a:sym typeface="DM Sans"/>
            </a:endParaRPr>
          </a:p>
          <a:p>
            <a:pPr indent="0" lvl="0" marL="0" rtl="0" algn="l">
              <a:lnSpc>
                <a:spcPct val="115000"/>
              </a:lnSpc>
              <a:spcBef>
                <a:spcPts val="0"/>
              </a:spcBef>
              <a:spcAft>
                <a:spcPts val="0"/>
              </a:spcAft>
              <a:buNone/>
            </a:pPr>
            <a:r>
              <a:rPr lang="en" sz="800">
                <a:solidFill>
                  <a:schemeClr val="dk2"/>
                </a:solidFill>
                <a:latin typeface="DM Sans"/>
                <a:ea typeface="DM Sans"/>
                <a:cs typeface="DM Sans"/>
                <a:sym typeface="DM Sans"/>
              </a:rPr>
              <a:t>It’s </a:t>
            </a:r>
            <a:r>
              <a:rPr b="1" lang="en" sz="800">
                <a:solidFill>
                  <a:schemeClr val="dk2"/>
                </a:solidFill>
                <a:latin typeface="DM Sans"/>
                <a:ea typeface="DM Sans"/>
                <a:cs typeface="DM Sans"/>
                <a:sym typeface="DM Sans"/>
              </a:rPr>
              <a:t>simple</a:t>
            </a:r>
            <a:r>
              <a:rPr lang="en" sz="800">
                <a:solidFill>
                  <a:schemeClr val="dk2"/>
                </a:solidFill>
                <a:latin typeface="DM Sans"/>
                <a:ea typeface="DM Sans"/>
                <a:cs typeface="DM Sans"/>
                <a:sym typeface="DM Sans"/>
              </a:rPr>
              <a:t> to set up with out of the box profiling, </a:t>
            </a:r>
            <a:r>
              <a:rPr b="1" lang="en" sz="800">
                <a:solidFill>
                  <a:schemeClr val="dk2"/>
                </a:solidFill>
                <a:latin typeface="DM Sans"/>
                <a:ea typeface="DM Sans"/>
                <a:cs typeface="DM Sans"/>
                <a:sym typeface="DM Sans"/>
              </a:rPr>
              <a:t>scalable</a:t>
            </a:r>
            <a:r>
              <a:rPr lang="en" sz="800">
                <a:solidFill>
                  <a:schemeClr val="dk2"/>
                </a:solidFill>
                <a:latin typeface="DM Sans"/>
                <a:ea typeface="DM Sans"/>
                <a:cs typeface="DM Sans"/>
                <a:sym typeface="DM Sans"/>
              </a:rPr>
              <a:t> across data and AI, and </a:t>
            </a:r>
            <a:r>
              <a:rPr b="1" lang="en" sz="800">
                <a:solidFill>
                  <a:schemeClr val="dk2"/>
                </a:solidFill>
                <a:latin typeface="DM Sans"/>
                <a:ea typeface="DM Sans"/>
                <a:cs typeface="DM Sans"/>
                <a:sym typeface="DM Sans"/>
              </a:rPr>
              <a:t>intelligent</a:t>
            </a:r>
            <a:r>
              <a:rPr lang="en" sz="800">
                <a:solidFill>
                  <a:schemeClr val="dk2"/>
                </a:solidFill>
                <a:latin typeface="DM Sans"/>
                <a:ea typeface="DM Sans"/>
                <a:cs typeface="DM Sans"/>
                <a:sym typeface="DM Sans"/>
              </a:rPr>
              <a:t> aiming to automate expectations and reduce noisy alerts. </a:t>
            </a:r>
            <a:endParaRPr sz="800">
              <a:solidFill>
                <a:schemeClr val="dk2"/>
              </a:solidFill>
              <a:latin typeface="DM Sans"/>
              <a:ea typeface="DM Sans"/>
              <a:cs typeface="DM Sans"/>
              <a:sym typeface="DM Sans"/>
            </a:endParaRPr>
          </a:p>
        </p:txBody>
      </p:sp>
      <p:sp>
        <p:nvSpPr>
          <p:cNvPr id="2042" name="Google Shape;2042;p188"/>
          <p:cNvSpPr txBox="1"/>
          <p:nvPr/>
        </p:nvSpPr>
        <p:spPr>
          <a:xfrm>
            <a:off x="126137" y="2135081"/>
            <a:ext cx="2124600" cy="1399500"/>
          </a:xfrm>
          <a:prstGeom prst="rect">
            <a:avLst/>
          </a:prstGeom>
          <a:solidFill>
            <a:schemeClr val="lt1"/>
          </a:solid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900">
                <a:solidFill>
                  <a:srgbClr val="1D1C1D"/>
                </a:solidFill>
                <a:latin typeface="DM Sans"/>
                <a:ea typeface="DM Sans"/>
                <a:cs typeface="DM Sans"/>
                <a:sym typeface="DM Sans"/>
              </a:rPr>
              <a:t>TARGET CUSTOMERS</a:t>
            </a:r>
            <a:endParaRPr sz="900">
              <a:solidFill>
                <a:srgbClr val="1D1C1D"/>
              </a:solidFill>
              <a:latin typeface="DM Sans"/>
              <a:ea typeface="DM Sans"/>
              <a:cs typeface="DM Sans"/>
              <a:sym typeface="DM Sans"/>
            </a:endParaRPr>
          </a:p>
          <a:p>
            <a:pPr indent="-88900" lvl="0" marL="381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DIY customers who build monitoring solutions themselves </a:t>
            </a:r>
            <a:endParaRPr sz="800">
              <a:solidFill>
                <a:srgbClr val="1D1C1D"/>
              </a:solidFill>
              <a:latin typeface="DM Sans"/>
              <a:ea typeface="DM Sans"/>
              <a:cs typeface="DM Sans"/>
              <a:sym typeface="DM Sans"/>
            </a:endParaRPr>
          </a:p>
          <a:p>
            <a:pPr indent="-88900" lvl="0" marL="381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Customers struggling to configure meaningful alerts (e.g. not too noisy) in their current monitoring solution(s).</a:t>
            </a:r>
            <a:endParaRPr sz="800">
              <a:solidFill>
                <a:srgbClr val="1D1C1D"/>
              </a:solidFill>
              <a:latin typeface="DM Sans"/>
              <a:ea typeface="DM Sans"/>
              <a:cs typeface="DM Sans"/>
              <a:sym typeface="DM Sans"/>
            </a:endParaRPr>
          </a:p>
          <a:p>
            <a:pPr indent="-88900" lvl="0" marL="381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Customers who want to standardize quality tooling across data and AI teams</a:t>
            </a:r>
            <a:endParaRPr sz="800">
              <a:solidFill>
                <a:srgbClr val="1D1C1D"/>
              </a:solidFill>
              <a:latin typeface="DM Sans"/>
              <a:ea typeface="DM Sans"/>
              <a:cs typeface="DM Sans"/>
              <a:sym typeface="DM Sans"/>
            </a:endParaRPr>
          </a:p>
          <a:p>
            <a:pPr indent="-88900" lvl="0" marL="38100" marR="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Customers who join model predictions with business data (e.g., clicks on campaigns).</a:t>
            </a:r>
            <a:endParaRPr sz="800">
              <a:solidFill>
                <a:srgbClr val="1D1C1D"/>
              </a:solidFill>
              <a:latin typeface="DM Sans"/>
              <a:ea typeface="DM Sans"/>
              <a:cs typeface="DM Sans"/>
              <a:sym typeface="DM Sans"/>
            </a:endParaRPr>
          </a:p>
          <a:p>
            <a:pPr indent="-215900" lvl="0" marL="342900" rtl="0" algn="l">
              <a:lnSpc>
                <a:spcPct val="115000"/>
              </a:lnSpc>
              <a:spcBef>
                <a:spcPts val="0"/>
              </a:spcBef>
              <a:spcAft>
                <a:spcPts val="0"/>
              </a:spcAft>
              <a:buClr>
                <a:srgbClr val="1D1C1D"/>
              </a:buClr>
              <a:buSzPts val="800"/>
              <a:buFont typeface="DM Sans"/>
              <a:buChar char="●"/>
            </a:pPr>
            <a:r>
              <a:t/>
            </a:r>
            <a:endParaRPr sz="800">
              <a:solidFill>
                <a:srgbClr val="1D1C1D"/>
              </a:solidFill>
              <a:latin typeface="DM Sans"/>
              <a:ea typeface="DM Sans"/>
              <a:cs typeface="DM Sans"/>
              <a:sym typeface="DM Sans"/>
            </a:endParaRPr>
          </a:p>
          <a:p>
            <a:pPr indent="-165100" lvl="0" marL="203200" rtl="0" algn="l">
              <a:lnSpc>
                <a:spcPct val="115000"/>
              </a:lnSpc>
              <a:spcBef>
                <a:spcPts val="0"/>
              </a:spcBef>
              <a:spcAft>
                <a:spcPts val="0"/>
              </a:spcAft>
              <a:buClr>
                <a:srgbClr val="1D1C1D"/>
              </a:buClr>
              <a:buSzPts val="800"/>
              <a:buFont typeface="DM Sans"/>
              <a:buChar char="●"/>
            </a:pPr>
            <a:r>
              <a:t/>
            </a:r>
            <a:endParaRPr sz="800">
              <a:solidFill>
                <a:srgbClr val="1D1C1D"/>
              </a:solidFill>
              <a:latin typeface="DM Sans"/>
              <a:ea typeface="DM Sans"/>
              <a:cs typeface="DM Sans"/>
              <a:sym typeface="DM Sans"/>
            </a:endParaRPr>
          </a:p>
        </p:txBody>
      </p:sp>
      <p:sp>
        <p:nvSpPr>
          <p:cNvPr id="2043" name="Google Shape;2043;p188"/>
          <p:cNvSpPr/>
          <p:nvPr/>
        </p:nvSpPr>
        <p:spPr>
          <a:xfrm>
            <a:off x="4652299" y="3662194"/>
            <a:ext cx="4379700" cy="1399500"/>
          </a:xfrm>
          <a:prstGeom prst="rect">
            <a:avLst/>
          </a:prstGeom>
          <a:solidFill>
            <a:schemeClr val="lt1"/>
          </a:solidFill>
          <a:ln cap="flat" cmpd="sng" w="76200">
            <a:solidFill>
              <a:srgbClr val="48E9ED"/>
            </a:solidFill>
            <a:prstDash val="solid"/>
            <a:round/>
            <a:headEnd len="sm" w="sm" type="none"/>
            <a:tailEnd len="sm" w="sm" type="none"/>
          </a:ln>
          <a:effectLst>
            <a:outerShdw blurRad="285750" rotWithShape="0" algn="bl" dir="5400000" dist="209550">
              <a:srgbClr val="000000">
                <a:alpha val="5000"/>
              </a:srgbClr>
            </a:outerShdw>
          </a:effectLst>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b="1" lang="en" sz="900">
                <a:solidFill>
                  <a:srgbClr val="1D1C1D"/>
                </a:solidFill>
                <a:latin typeface="DM Sans"/>
                <a:ea typeface="DM Sans"/>
                <a:cs typeface="DM Sans"/>
                <a:sym typeface="DM Sans"/>
              </a:rPr>
              <a:t>HOW TO GET STARTED                                        </a:t>
            </a:r>
            <a:r>
              <a:rPr b="1" lang="en" sz="800">
                <a:solidFill>
                  <a:srgbClr val="1D1C1D"/>
                </a:solidFill>
                <a:latin typeface="DM Sans"/>
                <a:ea typeface="DM Sans"/>
                <a:cs typeface="DM Sans"/>
                <a:sym typeface="DM Sans"/>
              </a:rPr>
              <a:t> </a:t>
            </a:r>
            <a:endParaRPr b="1"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Identify customers interested in data quality/ monitoring and reach out to PM team (Jacqueline Li, Kasey Uhlenhuth) who can share roadmap </a:t>
            </a:r>
            <a:endParaRPr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Try out monitoring by heading to the </a:t>
            </a:r>
            <a:r>
              <a:rPr b="1" lang="en" sz="800">
                <a:solidFill>
                  <a:srgbClr val="1D1C1D"/>
                </a:solidFill>
                <a:latin typeface="DM Sans"/>
                <a:ea typeface="DM Sans"/>
                <a:cs typeface="DM Sans"/>
                <a:sym typeface="DM Sans"/>
              </a:rPr>
              <a:t>Quality tab </a:t>
            </a:r>
            <a:r>
              <a:rPr lang="en" sz="800">
                <a:solidFill>
                  <a:srgbClr val="1D1C1D"/>
                </a:solidFill>
                <a:latin typeface="DM Sans"/>
                <a:ea typeface="DM Sans"/>
                <a:cs typeface="DM Sans"/>
                <a:sym typeface="DM Sans"/>
              </a:rPr>
              <a:t>of any table you own and create a monitor using the </a:t>
            </a:r>
            <a:r>
              <a:rPr lang="en" sz="800" u="sng">
                <a:solidFill>
                  <a:schemeClr val="hlink"/>
                </a:solidFill>
                <a:latin typeface="DM Sans"/>
                <a:ea typeface="DM Sans"/>
                <a:cs typeface="DM Sans"/>
                <a:sym typeface="DM Sans"/>
                <a:hlinkClick r:id="rId3"/>
              </a:rPr>
              <a:t>Databricks UI </a:t>
            </a:r>
            <a:r>
              <a:rPr lang="en" sz="800">
                <a:solidFill>
                  <a:srgbClr val="1D1C1D"/>
                </a:solidFill>
                <a:latin typeface="DM Sans"/>
                <a:ea typeface="DM Sans"/>
                <a:cs typeface="DM Sans"/>
                <a:sym typeface="DM Sans"/>
              </a:rPr>
              <a:t>or </a:t>
            </a:r>
            <a:r>
              <a:rPr lang="en" sz="800" u="sng">
                <a:solidFill>
                  <a:schemeClr val="hlink"/>
                </a:solidFill>
                <a:latin typeface="DM Sans"/>
                <a:ea typeface="DM Sans"/>
                <a:cs typeface="DM Sans"/>
                <a:sym typeface="DM Sans"/>
                <a:hlinkClick r:id="rId4"/>
              </a:rPr>
              <a:t>API</a:t>
            </a:r>
            <a:r>
              <a:rPr lang="en" sz="800">
                <a:solidFill>
                  <a:srgbClr val="1D1C1D"/>
                </a:solidFill>
                <a:latin typeface="DM Sans"/>
                <a:ea typeface="DM Sans"/>
                <a:cs typeface="DM Sans"/>
                <a:sym typeface="DM Sans"/>
              </a:rPr>
              <a:t>.</a:t>
            </a:r>
            <a:endParaRPr b="1"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Visualize your data profile and debug anomalies using the </a:t>
            </a:r>
            <a:r>
              <a:rPr b="1" lang="en" sz="800">
                <a:solidFill>
                  <a:srgbClr val="1D1C1D"/>
                </a:solidFill>
                <a:latin typeface="DM Sans"/>
                <a:ea typeface="DM Sans"/>
                <a:cs typeface="DM Sans"/>
                <a:sym typeface="DM Sans"/>
              </a:rPr>
              <a:t>auto-generated Lakeview dashboard</a:t>
            </a:r>
            <a:endParaRPr b="1"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If you have any questions, please post in #lakehouse-monitoring-discuss </a:t>
            </a:r>
            <a:endParaRPr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Share this </a:t>
            </a:r>
            <a:r>
              <a:rPr lang="en" sz="800" u="sng">
                <a:solidFill>
                  <a:schemeClr val="accent1"/>
                </a:solidFill>
                <a:latin typeface="DM Sans"/>
                <a:ea typeface="DM Sans"/>
                <a:cs typeface="DM Sans"/>
                <a:sym typeface="DM Sans"/>
                <a:hlinkClick r:id="rId5">
                  <a:extLst>
                    <a:ext uri="{A12FA001-AC4F-418D-AE19-62706E023703}">
                      <ahyp:hlinkClr val="tx"/>
                    </a:ext>
                  </a:extLst>
                </a:hlinkClick>
              </a:rPr>
              <a:t>blog</a:t>
            </a:r>
            <a:r>
              <a:rPr lang="en" sz="800">
                <a:solidFill>
                  <a:srgbClr val="1D1C1D"/>
                </a:solidFill>
                <a:latin typeface="DM Sans"/>
                <a:ea typeface="DM Sans"/>
                <a:cs typeface="DM Sans"/>
                <a:sym typeface="DM Sans"/>
              </a:rPr>
              <a:t> with your customers</a:t>
            </a:r>
            <a:endParaRPr sz="800">
              <a:solidFill>
                <a:srgbClr val="1D1C1D"/>
              </a:solidFill>
              <a:latin typeface="DM Sans"/>
              <a:ea typeface="DM Sans"/>
              <a:cs typeface="DM Sans"/>
              <a:sym typeface="DM Sans"/>
            </a:endParaRPr>
          </a:p>
          <a:p>
            <a:pPr indent="0" lvl="0" marL="342900" marR="0" rtl="0" algn="l">
              <a:lnSpc>
                <a:spcPct val="115000"/>
              </a:lnSpc>
              <a:spcBef>
                <a:spcPts val="0"/>
              </a:spcBef>
              <a:spcAft>
                <a:spcPts val="0"/>
              </a:spcAft>
              <a:buNone/>
            </a:pPr>
            <a:r>
              <a:t/>
            </a:r>
            <a:endParaRPr b="1" sz="800">
              <a:solidFill>
                <a:srgbClr val="1D1C1D"/>
              </a:solidFill>
              <a:latin typeface="DM Sans"/>
              <a:ea typeface="DM Sans"/>
              <a:cs typeface="DM Sans"/>
              <a:sym typeface="DM Sans"/>
            </a:endParaRPr>
          </a:p>
        </p:txBody>
      </p:sp>
      <p:sp>
        <p:nvSpPr>
          <p:cNvPr id="2044" name="Google Shape;2044;p188"/>
          <p:cNvSpPr txBox="1"/>
          <p:nvPr/>
        </p:nvSpPr>
        <p:spPr>
          <a:xfrm>
            <a:off x="125725" y="3662194"/>
            <a:ext cx="4419900" cy="1399500"/>
          </a:xfrm>
          <a:prstGeom prst="rect">
            <a:avLst/>
          </a:prstGeom>
          <a:solidFill>
            <a:schemeClr val="lt1"/>
          </a:solid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900">
                <a:solidFill>
                  <a:srgbClr val="1D1C1D"/>
                </a:solidFill>
                <a:latin typeface="DM Sans"/>
                <a:ea typeface="DM Sans"/>
                <a:cs typeface="DM Sans"/>
                <a:sym typeface="DM Sans"/>
              </a:rPr>
              <a:t>COMPETITIVE POSITIONING</a:t>
            </a:r>
            <a:endParaRPr sz="900">
              <a:solidFill>
                <a:srgbClr val="1D1C1D"/>
              </a:solidFill>
              <a:latin typeface="DM Sans"/>
              <a:ea typeface="DM Sans"/>
              <a:cs typeface="DM Sans"/>
              <a:sym typeface="DM Sans"/>
            </a:endParaRPr>
          </a:p>
          <a:p>
            <a:pPr indent="0" lvl="0" marL="0" rtl="0" algn="l">
              <a:lnSpc>
                <a:spcPct val="115000"/>
              </a:lnSpc>
              <a:spcBef>
                <a:spcPts val="0"/>
              </a:spcBef>
              <a:spcAft>
                <a:spcPts val="0"/>
              </a:spcAft>
              <a:buNone/>
            </a:pPr>
            <a:r>
              <a:rPr lang="en" sz="800">
                <a:solidFill>
                  <a:srgbClr val="1D1C1D"/>
                </a:solidFill>
                <a:latin typeface="DM Sans"/>
                <a:ea typeface="DM Sans"/>
                <a:cs typeface="DM Sans"/>
                <a:sym typeface="DM Sans"/>
              </a:rPr>
              <a:t>This is the only monitoring service available that monitors data and AI assets in one tool. Integrated directly on the data platform, there’s no need for multiple tools and the complexity that comes with them.</a:t>
            </a:r>
            <a:endParaRPr sz="800">
              <a:solidFill>
                <a:srgbClr val="1D1C1D"/>
              </a:solidFill>
              <a:latin typeface="DM Sans"/>
              <a:ea typeface="DM Sans"/>
              <a:cs typeface="DM Sans"/>
              <a:sym typeface="DM Sans"/>
            </a:endParaRPr>
          </a:p>
          <a:p>
            <a:pPr indent="-139700" lvl="0" marL="1270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Both AWS and GCP offer decentralized data and ML monitoring services. For example AWS monitors data quality; SageMaker monitors models.</a:t>
            </a:r>
            <a:endParaRPr sz="800">
              <a:solidFill>
                <a:srgbClr val="1D1C1D"/>
              </a:solidFill>
              <a:latin typeface="DM Sans"/>
              <a:ea typeface="DM Sans"/>
              <a:cs typeface="DM Sans"/>
              <a:sym typeface="DM Sans"/>
            </a:endParaRPr>
          </a:p>
          <a:p>
            <a:pPr indent="-139700" lvl="0" marL="1270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AWS SageMaker customers like the integration with real-time inference.</a:t>
            </a:r>
            <a:endParaRPr sz="800">
              <a:solidFill>
                <a:srgbClr val="1D1C1D"/>
              </a:solidFill>
              <a:latin typeface="DM Sans"/>
              <a:ea typeface="DM Sans"/>
              <a:cs typeface="DM Sans"/>
              <a:sym typeface="DM Sans"/>
            </a:endParaRPr>
          </a:p>
          <a:p>
            <a:pPr indent="-139700" lvl="0" marL="1270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Azure integrates data and ML monitoring into AzureML. However, their data drift monitoring is in a different tool (Purview.) </a:t>
            </a:r>
            <a:endParaRPr sz="800">
              <a:solidFill>
                <a:srgbClr val="1D1C1D"/>
              </a:solidFill>
              <a:latin typeface="DM Sans"/>
              <a:ea typeface="DM Sans"/>
              <a:cs typeface="DM Sans"/>
              <a:sym typeface="DM Sans"/>
            </a:endParaRPr>
          </a:p>
        </p:txBody>
      </p:sp>
      <p:sp>
        <p:nvSpPr>
          <p:cNvPr id="2045" name="Google Shape;2045;p188"/>
          <p:cNvSpPr txBox="1"/>
          <p:nvPr/>
        </p:nvSpPr>
        <p:spPr>
          <a:xfrm>
            <a:off x="2344886" y="2141025"/>
            <a:ext cx="2194800" cy="1399500"/>
          </a:xfrm>
          <a:prstGeom prst="rect">
            <a:avLst/>
          </a:prstGeom>
          <a:solidFill>
            <a:schemeClr val="lt1"/>
          </a:solid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2"/>
              </a:buClr>
              <a:buSzPts val="1100"/>
              <a:buFont typeface="Arial"/>
              <a:buNone/>
            </a:pPr>
            <a:r>
              <a:rPr b="1" lang="en" sz="900">
                <a:solidFill>
                  <a:srgbClr val="1D1C1D"/>
                </a:solidFill>
                <a:latin typeface="DM Sans"/>
                <a:ea typeface="DM Sans"/>
                <a:cs typeface="DM Sans"/>
                <a:sym typeface="DM Sans"/>
              </a:rPr>
              <a:t>TARGET </a:t>
            </a:r>
            <a:r>
              <a:rPr b="1" lang="en" sz="900">
                <a:solidFill>
                  <a:srgbClr val="1D1C1D"/>
                </a:solidFill>
                <a:latin typeface="DM Sans"/>
                <a:ea typeface="DM Sans"/>
                <a:cs typeface="DM Sans"/>
                <a:sym typeface="DM Sans"/>
              </a:rPr>
              <a:t>PERSONAS</a:t>
            </a:r>
            <a:endParaRPr sz="900">
              <a:solidFill>
                <a:srgbClr val="1D1C1D"/>
              </a:solidFill>
              <a:latin typeface="DM Sans"/>
              <a:ea typeface="DM Sans"/>
              <a:cs typeface="DM Sans"/>
              <a:sym typeface="DM Sans"/>
            </a:endParaRPr>
          </a:p>
          <a:p>
            <a:pPr indent="-139700" lvl="0" marL="1270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CDOs / CTOs</a:t>
            </a:r>
            <a:endParaRPr sz="800">
              <a:solidFill>
                <a:srgbClr val="1D1C1D"/>
              </a:solidFill>
              <a:latin typeface="DM Sans"/>
              <a:ea typeface="DM Sans"/>
              <a:cs typeface="DM Sans"/>
              <a:sym typeface="DM Sans"/>
            </a:endParaRPr>
          </a:p>
          <a:p>
            <a:pPr indent="-139700" lvl="0" marL="1270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Data Engineers</a:t>
            </a:r>
            <a:endParaRPr sz="800">
              <a:solidFill>
                <a:srgbClr val="1D1C1D"/>
              </a:solidFill>
              <a:latin typeface="DM Sans"/>
              <a:ea typeface="DM Sans"/>
              <a:cs typeface="DM Sans"/>
              <a:sym typeface="DM Sans"/>
            </a:endParaRPr>
          </a:p>
          <a:p>
            <a:pPr indent="-139700" lvl="0" marL="1270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ML engineers</a:t>
            </a:r>
            <a:endParaRPr sz="800">
              <a:solidFill>
                <a:srgbClr val="1D1C1D"/>
              </a:solidFill>
              <a:latin typeface="DM Sans"/>
              <a:ea typeface="DM Sans"/>
              <a:cs typeface="DM Sans"/>
              <a:sym typeface="DM Sans"/>
            </a:endParaRPr>
          </a:p>
          <a:p>
            <a:pPr indent="-139700" lvl="0" marL="12700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Data Scientists</a:t>
            </a:r>
            <a:endParaRPr sz="800">
              <a:solidFill>
                <a:srgbClr val="1D1C1D"/>
              </a:solidFill>
              <a:latin typeface="DM Sans"/>
              <a:ea typeface="DM Sans"/>
              <a:cs typeface="DM Sans"/>
              <a:sym typeface="DM Sans"/>
            </a:endParaRPr>
          </a:p>
          <a:p>
            <a:pPr indent="0" lvl="0" marL="0" rtl="0" algn="l">
              <a:lnSpc>
                <a:spcPct val="115000"/>
              </a:lnSpc>
              <a:spcBef>
                <a:spcPts val="0"/>
              </a:spcBef>
              <a:spcAft>
                <a:spcPts val="0"/>
              </a:spcAft>
              <a:buNone/>
            </a:pPr>
            <a:r>
              <a:t/>
            </a:r>
            <a:endParaRPr b="1" sz="100">
              <a:solidFill>
                <a:srgbClr val="1D1C1D"/>
              </a:solidFill>
              <a:latin typeface="DM Sans"/>
              <a:ea typeface="DM Sans"/>
              <a:cs typeface="DM Sans"/>
              <a:sym typeface="DM Sans"/>
            </a:endParaRPr>
          </a:p>
          <a:p>
            <a:pPr indent="0" lvl="0" marL="0" rtl="0" algn="l">
              <a:lnSpc>
                <a:spcPct val="115000"/>
              </a:lnSpc>
              <a:spcBef>
                <a:spcPts val="0"/>
              </a:spcBef>
              <a:spcAft>
                <a:spcPts val="0"/>
              </a:spcAft>
              <a:buNone/>
            </a:pPr>
            <a:r>
              <a:rPr b="1" lang="en" sz="800">
                <a:solidFill>
                  <a:srgbClr val="1D1C1D"/>
                </a:solidFill>
                <a:latin typeface="DM Sans"/>
                <a:ea typeface="DM Sans"/>
                <a:cs typeface="DM Sans"/>
                <a:sym typeface="DM Sans"/>
              </a:rPr>
              <a:t>PRICING</a:t>
            </a:r>
            <a:endParaRPr sz="800">
              <a:solidFill>
                <a:srgbClr val="1D1C1D"/>
              </a:solidFill>
              <a:latin typeface="DM Sans"/>
              <a:ea typeface="DM Sans"/>
              <a:cs typeface="DM Sans"/>
              <a:sym typeface="DM Sans"/>
            </a:endParaRPr>
          </a:p>
          <a:p>
            <a:pPr indent="-139700" lvl="0" marL="127000" marR="0" rtl="0" algn="l">
              <a:lnSpc>
                <a:spcPct val="115000"/>
              </a:lnSpc>
              <a:spcBef>
                <a:spcPts val="0"/>
              </a:spcBef>
              <a:spcAft>
                <a:spcPts val="0"/>
              </a:spcAft>
              <a:buClr>
                <a:srgbClr val="1D1C1D"/>
              </a:buClr>
              <a:buSzPts val="800"/>
              <a:buFont typeface="DM Sans"/>
              <a:buChar char="●"/>
            </a:pPr>
            <a:r>
              <a:rPr lang="en" sz="800">
                <a:solidFill>
                  <a:srgbClr val="1D1C1D"/>
                </a:solidFill>
                <a:latin typeface="DM Sans"/>
                <a:ea typeface="DM Sans"/>
                <a:cs typeface="DM Sans"/>
                <a:sym typeface="DM Sans"/>
              </a:rPr>
              <a:t>DBUs will be consumed by the monitoring pipeline and charged to the SERVERLESS_JOBS SKU</a:t>
            </a:r>
            <a:endParaRPr sz="800">
              <a:solidFill>
                <a:srgbClr val="1D1C1D"/>
              </a:solidFill>
              <a:latin typeface="DM Sans"/>
              <a:ea typeface="DM Sans"/>
              <a:cs typeface="DM Sans"/>
              <a:sym typeface="DM Sans"/>
            </a:endParaRPr>
          </a:p>
        </p:txBody>
      </p:sp>
      <p:sp>
        <p:nvSpPr>
          <p:cNvPr id="2046" name="Google Shape;2046;p188"/>
          <p:cNvSpPr txBox="1"/>
          <p:nvPr/>
        </p:nvSpPr>
        <p:spPr>
          <a:xfrm>
            <a:off x="6907424" y="2135081"/>
            <a:ext cx="2124600" cy="1399500"/>
          </a:xfrm>
          <a:prstGeom prst="rect">
            <a:avLst/>
          </a:prstGeom>
          <a:solidFill>
            <a:schemeClr val="lt1"/>
          </a:solid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900">
                <a:solidFill>
                  <a:srgbClr val="1D1C1D"/>
                </a:solidFill>
                <a:latin typeface="DM Sans"/>
                <a:ea typeface="DM Sans"/>
                <a:cs typeface="DM Sans"/>
                <a:sym typeface="DM Sans"/>
              </a:rPr>
              <a:t>WHAT WILL CUSTOMERS ASK?</a:t>
            </a:r>
            <a:endParaRPr sz="800">
              <a:solidFill>
                <a:srgbClr val="1D1C1D"/>
              </a:solidFill>
              <a:latin typeface="DM Sans"/>
              <a:ea typeface="DM Sans"/>
              <a:cs typeface="DM Sans"/>
              <a:sym typeface="DM Sans"/>
            </a:endParaRPr>
          </a:p>
          <a:p>
            <a:pPr indent="-165100" lvl="0" marL="22860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What metrics are available? [</a:t>
            </a:r>
            <a:r>
              <a:rPr lang="en" sz="800" u="sng">
                <a:solidFill>
                  <a:schemeClr val="hlink"/>
                </a:solidFill>
                <a:latin typeface="DM Sans"/>
                <a:ea typeface="DM Sans"/>
                <a:cs typeface="DM Sans"/>
                <a:sym typeface="DM Sans"/>
                <a:hlinkClick r:id="rId6"/>
              </a:rPr>
              <a:t>here</a:t>
            </a:r>
            <a:r>
              <a:rPr lang="en" sz="800">
                <a:solidFill>
                  <a:srgbClr val="1D1C1D"/>
                </a:solidFill>
                <a:latin typeface="DM Sans"/>
                <a:ea typeface="DM Sans"/>
                <a:cs typeface="DM Sans"/>
                <a:sym typeface="DM Sans"/>
              </a:rPr>
              <a:t>] </a:t>
            </a:r>
            <a:endParaRPr sz="800">
              <a:solidFill>
                <a:srgbClr val="1D1C1D"/>
              </a:solidFill>
              <a:latin typeface="DM Sans"/>
              <a:ea typeface="DM Sans"/>
              <a:cs typeface="DM Sans"/>
              <a:sym typeface="DM Sans"/>
            </a:endParaRPr>
          </a:p>
          <a:p>
            <a:pPr indent="-165100" lvl="0" marL="22860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Can I set this up across multiple tables? [yes using the API </a:t>
            </a:r>
            <a:r>
              <a:rPr lang="en" sz="800" u="sng">
                <a:solidFill>
                  <a:schemeClr val="hlink"/>
                </a:solidFill>
                <a:latin typeface="DM Sans"/>
                <a:ea typeface="DM Sans"/>
                <a:cs typeface="DM Sans"/>
                <a:sym typeface="DM Sans"/>
                <a:hlinkClick r:id="rId7"/>
              </a:rPr>
              <a:t>here</a:t>
            </a:r>
            <a:r>
              <a:rPr lang="en" sz="800">
                <a:solidFill>
                  <a:srgbClr val="1D1C1D"/>
                </a:solidFill>
                <a:latin typeface="DM Sans"/>
                <a:ea typeface="DM Sans"/>
                <a:cs typeface="DM Sans"/>
                <a:sym typeface="DM Sans"/>
              </a:rPr>
              <a:t>] </a:t>
            </a:r>
            <a:endParaRPr sz="800">
              <a:solidFill>
                <a:srgbClr val="1D1C1D"/>
              </a:solidFill>
              <a:latin typeface="DM Sans"/>
              <a:ea typeface="DM Sans"/>
              <a:cs typeface="DM Sans"/>
              <a:sym typeface="DM Sans"/>
            </a:endParaRPr>
          </a:p>
          <a:p>
            <a:pPr indent="-165100" lvl="0" marL="22860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Which profile type should I chose? [</a:t>
            </a:r>
            <a:r>
              <a:rPr lang="en" sz="800" u="sng">
                <a:solidFill>
                  <a:schemeClr val="hlink"/>
                </a:solidFill>
                <a:latin typeface="DM Sans"/>
                <a:ea typeface="DM Sans"/>
                <a:cs typeface="DM Sans"/>
                <a:sym typeface="DM Sans"/>
                <a:hlinkClick r:id="rId8"/>
              </a:rPr>
              <a:t>here</a:t>
            </a:r>
            <a:r>
              <a:rPr lang="en" sz="800">
                <a:solidFill>
                  <a:srgbClr val="1D1C1D"/>
                </a:solidFill>
                <a:latin typeface="DM Sans"/>
                <a:ea typeface="DM Sans"/>
                <a:cs typeface="DM Sans"/>
                <a:sym typeface="DM Sans"/>
              </a:rPr>
              <a:t>]</a:t>
            </a:r>
            <a:endParaRPr sz="800">
              <a:solidFill>
                <a:srgbClr val="1D1C1D"/>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800">
              <a:solidFill>
                <a:srgbClr val="1D1C1D"/>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800">
              <a:solidFill>
                <a:srgbClr val="1D1C1D"/>
              </a:solidFill>
              <a:latin typeface="DM Sans"/>
              <a:ea typeface="DM Sans"/>
              <a:cs typeface="DM Sans"/>
              <a:sym typeface="DM Sans"/>
            </a:endParaRPr>
          </a:p>
        </p:txBody>
      </p:sp>
      <p:sp>
        <p:nvSpPr>
          <p:cNvPr id="2047" name="Google Shape;2047;p188"/>
          <p:cNvSpPr txBox="1"/>
          <p:nvPr/>
        </p:nvSpPr>
        <p:spPr>
          <a:xfrm>
            <a:off x="4652289" y="2135081"/>
            <a:ext cx="2124600" cy="1399500"/>
          </a:xfrm>
          <a:prstGeom prst="rect">
            <a:avLst/>
          </a:prstGeom>
          <a:solidFill>
            <a:schemeClr val="lt1"/>
          </a:solid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900">
                <a:solidFill>
                  <a:srgbClr val="1D1C1D"/>
                </a:solidFill>
                <a:latin typeface="DM Sans"/>
                <a:ea typeface="DM Sans"/>
                <a:cs typeface="DM Sans"/>
                <a:sym typeface="DM Sans"/>
              </a:rPr>
              <a:t>USE CASES</a:t>
            </a:r>
            <a:endParaRPr sz="9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What does data integrity look like, and how does it change over time? </a:t>
            </a:r>
            <a:endParaRPr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How are ML model inputs and predictions drifting over time?</a:t>
            </a:r>
            <a:endParaRPr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Data Classification / PII Detection</a:t>
            </a:r>
            <a:endParaRPr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Health indicator for each table</a:t>
            </a:r>
            <a:endParaRPr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Anomaly and Drift detection</a:t>
            </a:r>
            <a:endParaRPr sz="800">
              <a:solidFill>
                <a:srgbClr val="1D1C1D"/>
              </a:solidFill>
              <a:latin typeface="DM Sans"/>
              <a:ea typeface="DM Sans"/>
              <a:cs typeface="DM Sans"/>
              <a:sym typeface="DM Sans"/>
            </a:endParaRPr>
          </a:p>
          <a:p>
            <a:pPr indent="-165100" lvl="0" marL="228600" marR="0" rtl="0" algn="l">
              <a:lnSpc>
                <a:spcPct val="115000"/>
              </a:lnSpc>
              <a:spcBef>
                <a:spcPts val="0"/>
              </a:spcBef>
              <a:spcAft>
                <a:spcPts val="0"/>
              </a:spcAft>
              <a:buClr>
                <a:srgbClr val="1D1C1D"/>
              </a:buClr>
              <a:buSzPts val="800"/>
              <a:buFont typeface="DM Sans"/>
              <a:buAutoNum type="arabicPeriod"/>
            </a:pPr>
            <a:r>
              <a:rPr lang="en" sz="800">
                <a:solidFill>
                  <a:srgbClr val="1D1C1D"/>
                </a:solidFill>
                <a:latin typeface="DM Sans"/>
                <a:ea typeface="DM Sans"/>
                <a:cs typeface="DM Sans"/>
                <a:sym typeface="DM Sans"/>
              </a:rPr>
              <a:t>Expectations on Data Quality</a:t>
            </a:r>
            <a:endParaRPr sz="800">
              <a:solidFill>
                <a:srgbClr val="1D1C1D"/>
              </a:solidFill>
              <a:latin typeface="DM Sans"/>
              <a:ea typeface="DM Sans"/>
              <a:cs typeface="DM Sans"/>
              <a:sym typeface="DM Sans"/>
            </a:endParaRPr>
          </a:p>
        </p:txBody>
      </p:sp>
      <p:sp>
        <p:nvSpPr>
          <p:cNvPr id="2048" name="Google Shape;2048;p188"/>
          <p:cNvSpPr txBox="1"/>
          <p:nvPr/>
        </p:nvSpPr>
        <p:spPr>
          <a:xfrm>
            <a:off x="3551042" y="725738"/>
            <a:ext cx="1012200" cy="1335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b="1" lang="en" sz="900" u="sng">
                <a:solidFill>
                  <a:schemeClr val="hlink"/>
                </a:solidFill>
                <a:latin typeface="DM Sans"/>
                <a:ea typeface="DM Sans"/>
                <a:cs typeface="DM Sans"/>
                <a:sym typeface="DM Sans"/>
                <a:hlinkClick r:id="rId9"/>
              </a:rPr>
              <a:t>Pitch deck →</a:t>
            </a:r>
            <a:endParaRPr b="1" sz="900">
              <a:solidFill>
                <a:schemeClr val="accent1"/>
              </a:solidFill>
              <a:latin typeface="DM Sans"/>
              <a:ea typeface="DM Sans"/>
              <a:cs typeface="DM Sans"/>
              <a:sym typeface="DM Sans"/>
            </a:endParaRPr>
          </a:p>
        </p:txBody>
      </p:sp>
      <p:sp>
        <p:nvSpPr>
          <p:cNvPr id="2049" name="Google Shape;2049;p188"/>
          <p:cNvSpPr/>
          <p:nvPr/>
        </p:nvSpPr>
        <p:spPr>
          <a:xfrm rot="10800000">
            <a:off x="8126951" y="4342369"/>
            <a:ext cx="902700" cy="710400"/>
          </a:xfrm>
          <a:prstGeom prst="diagStripe">
            <a:avLst>
              <a:gd fmla="val 50000" name="adj"/>
            </a:avLst>
          </a:prstGeom>
          <a:solidFill>
            <a:srgbClr val="48E9E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chemeClr val="dk1"/>
              </a:solidFill>
            </a:endParaRPr>
          </a:p>
        </p:txBody>
      </p:sp>
      <p:sp>
        <p:nvSpPr>
          <p:cNvPr id="2050" name="Google Shape;2050;p188"/>
          <p:cNvSpPr txBox="1"/>
          <p:nvPr/>
        </p:nvSpPr>
        <p:spPr>
          <a:xfrm rot="-2198183">
            <a:off x="8296448" y="4715659"/>
            <a:ext cx="780246" cy="118561"/>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300">
                <a:solidFill>
                  <a:schemeClr val="dk1"/>
                </a:solidFill>
                <a:latin typeface="DM Sans"/>
                <a:ea typeface="DM Sans"/>
                <a:cs typeface="DM Sans"/>
                <a:sym typeface="DM Sans"/>
              </a:rPr>
              <a:t>CTA</a:t>
            </a:r>
            <a:endParaRPr sz="1000">
              <a:solidFill>
                <a:schemeClr val="dk1"/>
              </a:solidFill>
              <a:latin typeface="DM Sans"/>
              <a:ea typeface="DM Sans"/>
              <a:cs typeface="DM Sans"/>
              <a:sym typeface="DM Sans"/>
            </a:endParaRPr>
          </a:p>
        </p:txBody>
      </p:sp>
      <p:sp>
        <p:nvSpPr>
          <p:cNvPr id="2051" name="Google Shape;2051;p188">
            <a:hlinkClick r:id="rId10"/>
          </p:cNvPr>
          <p:cNvSpPr txBox="1"/>
          <p:nvPr/>
        </p:nvSpPr>
        <p:spPr>
          <a:xfrm>
            <a:off x="6914072" y="3359842"/>
            <a:ext cx="1892400" cy="1335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b="1" lang="en" sz="900" u="sng">
                <a:solidFill>
                  <a:schemeClr val="hlink"/>
                </a:solidFill>
                <a:latin typeface="DM Sans"/>
                <a:ea typeface="DM Sans"/>
                <a:cs typeface="DM Sans"/>
                <a:sym typeface="DM Sans"/>
                <a:hlinkClick r:id="rId11"/>
              </a:rPr>
              <a:t>FAQs →</a:t>
            </a:r>
            <a:endParaRPr b="1" sz="900">
              <a:solidFill>
                <a:schemeClr val="accent1"/>
              </a:solidFill>
              <a:latin typeface="DM Sans"/>
              <a:ea typeface="DM Sans"/>
              <a:cs typeface="DM Sans"/>
              <a:sym typeface="DM Sans"/>
            </a:endParaRPr>
          </a:p>
        </p:txBody>
      </p:sp>
      <p:sp>
        <p:nvSpPr>
          <p:cNvPr id="2052" name="Google Shape;2052;p188"/>
          <p:cNvSpPr txBox="1"/>
          <p:nvPr/>
        </p:nvSpPr>
        <p:spPr>
          <a:xfrm>
            <a:off x="6907480" y="638850"/>
            <a:ext cx="2124600" cy="1399500"/>
          </a:xfrm>
          <a:prstGeom prst="rect">
            <a:avLst/>
          </a:prstGeom>
          <a:solidFill>
            <a:schemeClr val="lt1"/>
          </a:solid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t/>
            </a:r>
            <a:endParaRPr sz="700">
              <a:solidFill>
                <a:srgbClr val="1D1C1D"/>
              </a:solidFill>
              <a:latin typeface="DM Sans"/>
              <a:ea typeface="DM Sans"/>
              <a:cs typeface="DM Sans"/>
              <a:sym typeface="DM Sans"/>
            </a:endParaRPr>
          </a:p>
        </p:txBody>
      </p:sp>
      <p:sp>
        <p:nvSpPr>
          <p:cNvPr id="2053" name="Google Shape;2053;p188"/>
          <p:cNvSpPr txBox="1"/>
          <p:nvPr/>
        </p:nvSpPr>
        <p:spPr>
          <a:xfrm>
            <a:off x="6971247" y="818455"/>
            <a:ext cx="1996800" cy="384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900">
                <a:latin typeface="DM Sans"/>
                <a:ea typeface="DM Sans"/>
                <a:cs typeface="DM Sans"/>
                <a:sym typeface="DM Sans"/>
              </a:rPr>
              <a:t>AZURE</a:t>
            </a:r>
            <a:endParaRPr sz="900">
              <a:latin typeface="DM Sans"/>
              <a:ea typeface="DM Sans"/>
              <a:cs typeface="DM Sans"/>
              <a:sym typeface="DM Sans"/>
            </a:endParaRPr>
          </a:p>
          <a:p>
            <a:pPr indent="0" lvl="0" marL="0" rtl="0" algn="ctr">
              <a:spcBef>
                <a:spcPts val="0"/>
              </a:spcBef>
              <a:spcAft>
                <a:spcPts val="0"/>
              </a:spcAft>
              <a:buClr>
                <a:schemeClr val="dk2"/>
              </a:buClr>
              <a:buSzPts val="800"/>
              <a:buFont typeface="Arial"/>
              <a:buNone/>
            </a:pPr>
            <a:r>
              <a:rPr lang="en" sz="700">
                <a:solidFill>
                  <a:schemeClr val="dk2"/>
                </a:solidFill>
                <a:latin typeface="DM Sans"/>
                <a:ea typeface="DM Sans"/>
                <a:cs typeface="DM Sans"/>
                <a:sym typeface="DM Sans"/>
              </a:rPr>
              <a:t>June 13, 202</a:t>
            </a:r>
            <a:r>
              <a:rPr lang="en" sz="700">
                <a:solidFill>
                  <a:schemeClr val="dk2"/>
                </a:solidFill>
                <a:latin typeface="DM Sans"/>
                <a:ea typeface="DM Sans"/>
                <a:cs typeface="DM Sans"/>
                <a:sym typeface="DM Sans"/>
              </a:rPr>
              <a:t>4</a:t>
            </a:r>
            <a:endParaRPr sz="900">
              <a:solidFill>
                <a:schemeClr val="dk2"/>
              </a:solidFill>
              <a:latin typeface="DM Sans"/>
              <a:ea typeface="DM Sans"/>
              <a:cs typeface="DM Sans"/>
              <a:sym typeface="DM Sans"/>
            </a:endParaRPr>
          </a:p>
          <a:p>
            <a:pPr indent="0" lvl="0" marL="0" rtl="0" algn="l">
              <a:spcBef>
                <a:spcPts val="0"/>
              </a:spcBef>
              <a:spcAft>
                <a:spcPts val="0"/>
              </a:spcAft>
              <a:buNone/>
            </a:pPr>
            <a:r>
              <a:t/>
            </a:r>
            <a:endParaRPr sz="900">
              <a:latin typeface="DM Sans"/>
              <a:ea typeface="DM Sans"/>
              <a:cs typeface="DM Sans"/>
              <a:sym typeface="DM Sans"/>
            </a:endParaRPr>
          </a:p>
        </p:txBody>
      </p:sp>
      <p:sp>
        <p:nvSpPr>
          <p:cNvPr id="2054" name="Google Shape;2054;p188"/>
          <p:cNvSpPr txBox="1"/>
          <p:nvPr/>
        </p:nvSpPr>
        <p:spPr>
          <a:xfrm>
            <a:off x="6971247" y="1596221"/>
            <a:ext cx="1996800" cy="354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900">
                <a:latin typeface="DM Sans"/>
                <a:ea typeface="DM Sans"/>
                <a:cs typeface="DM Sans"/>
                <a:sym typeface="DM Sans"/>
              </a:rPr>
              <a:t>GCP</a:t>
            </a:r>
            <a:endParaRPr sz="900">
              <a:latin typeface="DM Sans"/>
              <a:ea typeface="DM Sans"/>
              <a:cs typeface="DM Sans"/>
              <a:sym typeface="DM Sans"/>
            </a:endParaRPr>
          </a:p>
          <a:p>
            <a:pPr indent="0" lvl="0" marL="0" rtl="0" algn="ctr">
              <a:spcBef>
                <a:spcPts val="0"/>
              </a:spcBef>
              <a:spcAft>
                <a:spcPts val="0"/>
              </a:spcAft>
              <a:buClr>
                <a:schemeClr val="dk2"/>
              </a:buClr>
              <a:buSzPts val="800"/>
              <a:buFont typeface="Arial"/>
              <a:buNone/>
            </a:pPr>
            <a:r>
              <a:rPr lang="en" sz="700">
                <a:solidFill>
                  <a:schemeClr val="dk2"/>
                </a:solidFill>
                <a:latin typeface="DM Sans"/>
                <a:ea typeface="DM Sans"/>
                <a:cs typeface="DM Sans"/>
                <a:sym typeface="DM Sans"/>
              </a:rPr>
              <a:t>Coming soon</a:t>
            </a:r>
            <a:endParaRPr sz="700">
              <a:solidFill>
                <a:schemeClr val="dk2"/>
              </a:solidFill>
              <a:latin typeface="DM Sans"/>
              <a:ea typeface="DM Sans"/>
              <a:cs typeface="DM Sans"/>
              <a:sym typeface="DM Sans"/>
            </a:endParaRPr>
          </a:p>
          <a:p>
            <a:pPr indent="0" lvl="0" marL="0" rtl="0" algn="l">
              <a:spcBef>
                <a:spcPts val="0"/>
              </a:spcBef>
              <a:spcAft>
                <a:spcPts val="0"/>
              </a:spcAft>
              <a:buNone/>
            </a:pPr>
            <a:r>
              <a:t/>
            </a:r>
            <a:endParaRPr sz="700">
              <a:solidFill>
                <a:schemeClr val="dk2"/>
              </a:solidFill>
              <a:latin typeface="DM Sans"/>
              <a:ea typeface="DM Sans"/>
              <a:cs typeface="DM Sans"/>
              <a:sym typeface="DM Sans"/>
            </a:endParaRPr>
          </a:p>
        </p:txBody>
      </p:sp>
      <p:sp>
        <p:nvSpPr>
          <p:cNvPr id="2055" name="Google Shape;2055;p188"/>
          <p:cNvSpPr txBox="1"/>
          <p:nvPr/>
        </p:nvSpPr>
        <p:spPr>
          <a:xfrm>
            <a:off x="6971247" y="1207338"/>
            <a:ext cx="1996800" cy="492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900">
                <a:latin typeface="DM Sans"/>
                <a:ea typeface="DM Sans"/>
                <a:cs typeface="DM Sans"/>
                <a:sym typeface="DM Sans"/>
              </a:rPr>
              <a:t>AWS</a:t>
            </a:r>
            <a:endParaRPr sz="900">
              <a:latin typeface="DM Sans"/>
              <a:ea typeface="DM Sans"/>
              <a:cs typeface="DM Sans"/>
              <a:sym typeface="DM Sans"/>
            </a:endParaRPr>
          </a:p>
          <a:p>
            <a:pPr indent="0" lvl="0" marL="0" rtl="0" algn="ctr">
              <a:spcBef>
                <a:spcPts val="0"/>
              </a:spcBef>
              <a:spcAft>
                <a:spcPts val="0"/>
              </a:spcAft>
              <a:buClr>
                <a:schemeClr val="dk2"/>
              </a:buClr>
              <a:buSzPts val="800"/>
              <a:buFont typeface="Arial"/>
              <a:buNone/>
            </a:pPr>
            <a:r>
              <a:rPr lang="en" sz="700">
                <a:solidFill>
                  <a:schemeClr val="dk2"/>
                </a:solidFill>
                <a:latin typeface="DM Sans"/>
                <a:ea typeface="DM Sans"/>
                <a:cs typeface="DM Sans"/>
                <a:sym typeface="DM Sans"/>
              </a:rPr>
              <a:t>June 13, 202</a:t>
            </a:r>
            <a:r>
              <a:rPr lang="en" sz="700">
                <a:solidFill>
                  <a:schemeClr val="dk2"/>
                </a:solidFill>
                <a:latin typeface="DM Sans"/>
                <a:ea typeface="DM Sans"/>
                <a:cs typeface="DM Sans"/>
                <a:sym typeface="DM Sans"/>
              </a:rPr>
              <a:t>4</a:t>
            </a:r>
            <a:endParaRPr sz="900">
              <a:solidFill>
                <a:schemeClr val="dk2"/>
              </a:solidFill>
              <a:latin typeface="DM Sans"/>
              <a:ea typeface="DM Sans"/>
              <a:cs typeface="DM Sans"/>
              <a:sym typeface="DM Sans"/>
            </a:endParaRPr>
          </a:p>
          <a:p>
            <a:pPr indent="0" lvl="0" marL="0" rtl="0" algn="ctr">
              <a:spcBef>
                <a:spcPts val="0"/>
              </a:spcBef>
              <a:spcAft>
                <a:spcPts val="0"/>
              </a:spcAft>
              <a:buNone/>
            </a:pPr>
            <a:r>
              <a:t/>
            </a:r>
            <a:endParaRPr sz="900">
              <a:latin typeface="DM Sans"/>
              <a:ea typeface="DM Sans"/>
              <a:cs typeface="DM Sans"/>
              <a:sym typeface="DM Sans"/>
            </a:endParaRPr>
          </a:p>
          <a:p>
            <a:pPr indent="0" lvl="0" marL="0" rtl="0" algn="l">
              <a:spcBef>
                <a:spcPts val="0"/>
              </a:spcBef>
              <a:spcAft>
                <a:spcPts val="0"/>
              </a:spcAft>
              <a:buNone/>
            </a:pPr>
            <a:r>
              <a:t/>
            </a:r>
            <a:endParaRPr sz="700">
              <a:solidFill>
                <a:schemeClr val="dk2"/>
              </a:solidFill>
              <a:latin typeface="DM Sans"/>
              <a:ea typeface="DM Sans"/>
              <a:cs typeface="DM Sans"/>
              <a:sym typeface="DM Sans"/>
            </a:endParaRPr>
          </a:p>
        </p:txBody>
      </p:sp>
      <p:sp>
        <p:nvSpPr>
          <p:cNvPr id="2056" name="Google Shape;2056;p188"/>
          <p:cNvSpPr txBox="1"/>
          <p:nvPr/>
        </p:nvSpPr>
        <p:spPr>
          <a:xfrm>
            <a:off x="4652299" y="666844"/>
            <a:ext cx="2124600" cy="1352400"/>
          </a:xfrm>
          <a:prstGeom prst="rect">
            <a:avLst/>
          </a:prstGeom>
          <a:solidFill>
            <a:srgbClr val="FFFFFF"/>
          </a:solid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900">
                <a:solidFill>
                  <a:srgbClr val="1D1C1D"/>
                </a:solidFill>
                <a:latin typeface="DM Sans"/>
                <a:ea typeface="DM Sans"/>
                <a:cs typeface="DM Sans"/>
                <a:sym typeface="DM Sans"/>
              </a:rPr>
              <a:t>CUSTOME</a:t>
            </a:r>
            <a:r>
              <a:rPr b="1" lang="en" sz="900">
                <a:solidFill>
                  <a:srgbClr val="1D1C1D"/>
                </a:solidFill>
                <a:latin typeface="DM Sans"/>
                <a:ea typeface="DM Sans"/>
                <a:cs typeface="DM Sans"/>
                <a:sym typeface="DM Sans"/>
              </a:rPr>
              <a:t>R/INDUSTRY REFERENCES</a:t>
            </a:r>
            <a:endParaRPr b="1" sz="900">
              <a:solidFill>
                <a:srgbClr val="1D1C1D"/>
              </a:solidFill>
              <a:latin typeface="DM Sans"/>
              <a:ea typeface="DM Sans"/>
              <a:cs typeface="DM Sans"/>
              <a:sym typeface="DM Sans"/>
            </a:endParaRPr>
          </a:p>
          <a:p>
            <a:pPr indent="0" lvl="0" marL="0" rtl="0" algn="l">
              <a:lnSpc>
                <a:spcPct val="115000"/>
              </a:lnSpc>
              <a:spcBef>
                <a:spcPts val="0"/>
              </a:spcBef>
              <a:spcAft>
                <a:spcPts val="0"/>
              </a:spcAft>
              <a:buNone/>
            </a:pPr>
            <a:r>
              <a:t/>
            </a:r>
            <a:endParaRPr sz="500"/>
          </a:p>
          <a:p>
            <a:pPr indent="0" lvl="0" marL="0" rtl="0" algn="l">
              <a:lnSpc>
                <a:spcPct val="115000"/>
              </a:lnSpc>
              <a:spcBef>
                <a:spcPts val="0"/>
              </a:spcBef>
              <a:spcAft>
                <a:spcPts val="0"/>
              </a:spcAft>
              <a:buNone/>
            </a:pPr>
            <a:r>
              <a:t/>
            </a:r>
            <a:endParaRPr sz="500"/>
          </a:p>
          <a:p>
            <a:pPr indent="0" lvl="0" marL="0" rtl="0" algn="l">
              <a:lnSpc>
                <a:spcPct val="115000"/>
              </a:lnSpc>
              <a:spcBef>
                <a:spcPts val="0"/>
              </a:spcBef>
              <a:spcAft>
                <a:spcPts val="0"/>
              </a:spcAft>
              <a:buNone/>
            </a:pPr>
            <a:r>
              <a:t/>
            </a:r>
            <a:endParaRPr sz="500"/>
          </a:p>
          <a:p>
            <a:pPr indent="0" lvl="0" marL="0" rtl="0" algn="l">
              <a:lnSpc>
                <a:spcPct val="115000"/>
              </a:lnSpc>
              <a:spcBef>
                <a:spcPts val="0"/>
              </a:spcBef>
              <a:spcAft>
                <a:spcPts val="0"/>
              </a:spcAft>
              <a:buNone/>
            </a:pPr>
            <a:r>
              <a:t/>
            </a:r>
            <a:endParaRPr sz="500"/>
          </a:p>
          <a:p>
            <a:pPr indent="0" lvl="0" marL="0" rtl="0" algn="l">
              <a:lnSpc>
                <a:spcPct val="115000"/>
              </a:lnSpc>
              <a:spcBef>
                <a:spcPts val="0"/>
              </a:spcBef>
              <a:spcAft>
                <a:spcPts val="0"/>
              </a:spcAft>
              <a:buNone/>
            </a:pPr>
            <a:r>
              <a:t/>
            </a:r>
            <a:endParaRPr sz="500"/>
          </a:p>
          <a:p>
            <a:pPr indent="0" lvl="0" marL="0" rtl="0" algn="l">
              <a:lnSpc>
                <a:spcPct val="115000"/>
              </a:lnSpc>
              <a:spcBef>
                <a:spcPts val="0"/>
              </a:spcBef>
              <a:spcAft>
                <a:spcPts val="0"/>
              </a:spcAft>
              <a:buNone/>
            </a:pPr>
            <a:r>
              <a:t/>
            </a:r>
            <a:endParaRPr sz="500"/>
          </a:p>
          <a:p>
            <a:pPr indent="0" lvl="0" marL="0" rtl="0" algn="l">
              <a:lnSpc>
                <a:spcPct val="115000"/>
              </a:lnSpc>
              <a:spcBef>
                <a:spcPts val="0"/>
              </a:spcBef>
              <a:spcAft>
                <a:spcPts val="0"/>
              </a:spcAft>
              <a:buNone/>
            </a:pPr>
            <a:r>
              <a:t/>
            </a:r>
            <a:endParaRPr sz="800">
              <a:latin typeface="DM Sans"/>
              <a:ea typeface="DM Sans"/>
              <a:cs typeface="DM Sans"/>
              <a:sym typeface="DM Sans"/>
            </a:endParaRPr>
          </a:p>
          <a:p>
            <a:pPr indent="0" lvl="0" marL="0" rtl="0" algn="l">
              <a:lnSpc>
                <a:spcPct val="115000"/>
              </a:lnSpc>
              <a:spcBef>
                <a:spcPts val="0"/>
              </a:spcBef>
              <a:spcAft>
                <a:spcPts val="0"/>
              </a:spcAft>
              <a:buNone/>
            </a:pPr>
            <a:r>
              <a:rPr lang="en" sz="800">
                <a:latin typeface="DM Sans"/>
                <a:ea typeface="DM Sans"/>
                <a:cs typeface="DM Sans"/>
                <a:sym typeface="DM Sans"/>
              </a:rPr>
              <a:t>“Simple to set up, easy to customize, helps us stay ahead of quality issues” </a:t>
            </a:r>
            <a:endParaRPr sz="800">
              <a:latin typeface="DM Sans"/>
              <a:ea typeface="DM Sans"/>
              <a:cs typeface="DM Sans"/>
              <a:sym typeface="DM Sans"/>
            </a:endParaRPr>
          </a:p>
          <a:p>
            <a:pPr indent="0" lvl="0" marL="0" rtl="0" algn="l">
              <a:lnSpc>
                <a:spcPct val="115000"/>
              </a:lnSpc>
              <a:spcBef>
                <a:spcPts val="0"/>
              </a:spcBef>
              <a:spcAft>
                <a:spcPts val="0"/>
              </a:spcAft>
              <a:buNone/>
            </a:pPr>
            <a:r>
              <a:rPr lang="en" sz="800">
                <a:latin typeface="DM Sans"/>
                <a:ea typeface="DM Sans"/>
                <a:cs typeface="DM Sans"/>
                <a:sym typeface="DM Sans"/>
              </a:rPr>
              <a:t>“Builds trust in data and creates autonomy”  </a:t>
            </a:r>
            <a:endParaRPr sz="800">
              <a:latin typeface="DM Sans"/>
              <a:ea typeface="DM Sans"/>
              <a:cs typeface="DM Sans"/>
              <a:sym typeface="DM Sans"/>
            </a:endParaRPr>
          </a:p>
        </p:txBody>
      </p:sp>
      <p:pic>
        <p:nvPicPr>
          <p:cNvPr id="2057" name="Google Shape;2057;p188"/>
          <p:cNvPicPr preferRelativeResize="0"/>
          <p:nvPr/>
        </p:nvPicPr>
        <p:blipFill>
          <a:blip r:embed="rId12">
            <a:alphaModFix/>
          </a:blip>
          <a:stretch>
            <a:fillRect/>
          </a:stretch>
        </p:blipFill>
        <p:spPr>
          <a:xfrm>
            <a:off x="4761462" y="962401"/>
            <a:ext cx="484879" cy="93045"/>
          </a:xfrm>
          <a:prstGeom prst="rect">
            <a:avLst/>
          </a:prstGeom>
          <a:noFill/>
          <a:ln>
            <a:noFill/>
          </a:ln>
        </p:spPr>
      </p:pic>
      <p:pic>
        <p:nvPicPr>
          <p:cNvPr id="2058" name="Google Shape;2058;p188"/>
          <p:cNvPicPr preferRelativeResize="0"/>
          <p:nvPr/>
        </p:nvPicPr>
        <p:blipFill>
          <a:blip r:embed="rId13">
            <a:alphaModFix/>
          </a:blip>
          <a:stretch>
            <a:fillRect/>
          </a:stretch>
        </p:blipFill>
        <p:spPr>
          <a:xfrm>
            <a:off x="5489821" y="1348087"/>
            <a:ext cx="601897" cy="133425"/>
          </a:xfrm>
          <a:prstGeom prst="rect">
            <a:avLst/>
          </a:prstGeom>
          <a:noFill/>
          <a:ln>
            <a:noFill/>
          </a:ln>
        </p:spPr>
      </p:pic>
      <p:pic>
        <p:nvPicPr>
          <p:cNvPr id="2059" name="Google Shape;2059;p188"/>
          <p:cNvPicPr preferRelativeResize="0"/>
          <p:nvPr/>
        </p:nvPicPr>
        <p:blipFill rotWithShape="1">
          <a:blip r:embed="rId14">
            <a:alphaModFix/>
          </a:blip>
          <a:srcRect b="32758" l="0" r="0" t="35383"/>
          <a:stretch/>
        </p:blipFill>
        <p:spPr>
          <a:xfrm>
            <a:off x="4761471" y="1348079"/>
            <a:ext cx="638435" cy="203327"/>
          </a:xfrm>
          <a:prstGeom prst="rect">
            <a:avLst/>
          </a:prstGeom>
          <a:noFill/>
          <a:ln>
            <a:noFill/>
          </a:ln>
        </p:spPr>
      </p:pic>
      <p:pic>
        <p:nvPicPr>
          <p:cNvPr id="2060" name="Google Shape;2060;p188"/>
          <p:cNvPicPr preferRelativeResize="0"/>
          <p:nvPr/>
        </p:nvPicPr>
        <p:blipFill>
          <a:blip r:embed="rId15">
            <a:alphaModFix/>
          </a:blip>
          <a:stretch>
            <a:fillRect/>
          </a:stretch>
        </p:blipFill>
        <p:spPr>
          <a:xfrm>
            <a:off x="5880088" y="860513"/>
            <a:ext cx="838331" cy="296813"/>
          </a:xfrm>
          <a:prstGeom prst="rect">
            <a:avLst/>
          </a:prstGeom>
          <a:noFill/>
          <a:ln>
            <a:noFill/>
          </a:ln>
          <a:effectLst>
            <a:outerShdw blurRad="571500" rotWithShape="0" algn="bl" dir="5400000" dist="19050">
              <a:srgbClr val="000000">
                <a:alpha val="15000"/>
              </a:srgbClr>
            </a:outerShdw>
          </a:effectLst>
        </p:spPr>
      </p:pic>
      <p:pic>
        <p:nvPicPr>
          <p:cNvPr id="2061" name="Google Shape;2061;p188"/>
          <p:cNvPicPr preferRelativeResize="0"/>
          <p:nvPr/>
        </p:nvPicPr>
        <p:blipFill>
          <a:blip r:embed="rId16">
            <a:alphaModFix/>
          </a:blip>
          <a:stretch>
            <a:fillRect/>
          </a:stretch>
        </p:blipFill>
        <p:spPr>
          <a:xfrm>
            <a:off x="5246473" y="902569"/>
            <a:ext cx="393525" cy="393545"/>
          </a:xfrm>
          <a:prstGeom prst="rect">
            <a:avLst/>
          </a:prstGeom>
          <a:noFill/>
          <a:ln>
            <a:noFill/>
          </a:ln>
        </p:spPr>
      </p:pic>
      <p:pic>
        <p:nvPicPr>
          <p:cNvPr id="2062" name="Google Shape;2062;p188"/>
          <p:cNvPicPr preferRelativeResize="0"/>
          <p:nvPr/>
        </p:nvPicPr>
        <p:blipFill>
          <a:blip r:embed="rId17">
            <a:alphaModFix/>
          </a:blip>
          <a:stretch>
            <a:fillRect/>
          </a:stretch>
        </p:blipFill>
        <p:spPr>
          <a:xfrm>
            <a:off x="4802854" y="1100100"/>
            <a:ext cx="393536" cy="203325"/>
          </a:xfrm>
          <a:prstGeom prst="rect">
            <a:avLst/>
          </a:prstGeom>
          <a:solidFill>
            <a:schemeClr val="lt1"/>
          </a:solidFill>
          <a:ln>
            <a:noFill/>
          </a:ln>
          <a:effectLst>
            <a:outerShdw blurRad="285750" rotWithShape="0" algn="bl" dir="5400000" dist="209550">
              <a:srgbClr val="000000">
                <a:alpha val="5000"/>
              </a:srgbClr>
            </a:outerShdw>
          </a:effectLst>
        </p:spPr>
      </p:pic>
      <p:pic>
        <p:nvPicPr>
          <p:cNvPr id="2063" name="Google Shape;2063;p188"/>
          <p:cNvPicPr preferRelativeResize="0"/>
          <p:nvPr/>
        </p:nvPicPr>
        <p:blipFill>
          <a:blip r:embed="rId18">
            <a:alphaModFix/>
          </a:blip>
          <a:stretch>
            <a:fillRect/>
          </a:stretch>
        </p:blipFill>
        <p:spPr>
          <a:xfrm>
            <a:off x="5640100" y="988275"/>
            <a:ext cx="251853" cy="251853"/>
          </a:xfrm>
          <a:prstGeom prst="rect">
            <a:avLst/>
          </a:prstGeom>
          <a:noFill/>
          <a:ln>
            <a:noFill/>
          </a:ln>
          <a:effectLst>
            <a:outerShdw blurRad="571500" rotWithShape="0" algn="bl" dir="5400000" dist="19050">
              <a:srgbClr val="000000">
                <a:alpha val="15000"/>
              </a:srgbClr>
            </a:outerShdw>
          </a:effectLst>
        </p:spPr>
      </p:pic>
      <p:pic>
        <p:nvPicPr>
          <p:cNvPr id="2064" name="Google Shape;2064;p188"/>
          <p:cNvPicPr preferRelativeResize="0"/>
          <p:nvPr/>
        </p:nvPicPr>
        <p:blipFill>
          <a:blip r:embed="rId19">
            <a:alphaModFix/>
          </a:blip>
          <a:stretch>
            <a:fillRect/>
          </a:stretch>
        </p:blipFill>
        <p:spPr>
          <a:xfrm>
            <a:off x="6000025" y="1141837"/>
            <a:ext cx="769012" cy="393544"/>
          </a:xfrm>
          <a:prstGeom prst="rect">
            <a:avLst/>
          </a:prstGeom>
          <a:noFill/>
          <a:ln>
            <a:noFill/>
          </a:ln>
        </p:spPr>
      </p:pic>
      <p:sp>
        <p:nvSpPr>
          <p:cNvPr id="2065" name="Google Shape;2065;p188"/>
          <p:cNvSpPr/>
          <p:nvPr/>
        </p:nvSpPr>
        <p:spPr>
          <a:xfrm>
            <a:off x="6898384" y="249244"/>
            <a:ext cx="2124600" cy="326100"/>
          </a:xfrm>
          <a:prstGeom prst="rect">
            <a:avLst/>
          </a:prstGeom>
          <a:solidFill>
            <a:srgbClr val="48E9E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b="1" lang="en" sz="1100">
                <a:solidFill>
                  <a:schemeClr val="dk1"/>
                </a:solidFill>
                <a:latin typeface="DM Sans"/>
                <a:ea typeface="DM Sans"/>
                <a:cs typeface="DM Sans"/>
                <a:sym typeface="DM Sans"/>
              </a:rPr>
              <a:t>GENERALLY AVAILABLE</a:t>
            </a:r>
            <a:endParaRPr b="1" sz="11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18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Pricing</a:t>
            </a:r>
            <a:endParaRPr/>
          </a:p>
        </p:txBody>
      </p:sp>
      <p:sp>
        <p:nvSpPr>
          <p:cNvPr id="2071" name="Google Shape;2071;p18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72" name="Google Shape;2072;p189"/>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solidFill>
                  <a:schemeClr val="dk2"/>
                </a:solidFill>
              </a:rPr>
              <a:t>Serverless Compute based, O</a:t>
            </a:r>
            <a:r>
              <a:rPr lang="en">
                <a:solidFill>
                  <a:schemeClr val="dk2"/>
                </a:solidFill>
              </a:rPr>
              <a:t>fficial</a:t>
            </a:r>
            <a:r>
              <a:rPr lang="en">
                <a:solidFill>
                  <a:schemeClr val="dk2"/>
                </a:solidFill>
              </a:rPr>
              <a:t> pricing page</a:t>
            </a:r>
            <a:r>
              <a:rPr lang="en"/>
              <a:t> </a:t>
            </a:r>
            <a:r>
              <a:rPr lang="en" u="sng">
                <a:solidFill>
                  <a:schemeClr val="hlink"/>
                </a:solidFill>
                <a:hlinkClick r:id="rId3"/>
              </a:rPr>
              <a:t>here</a:t>
            </a:r>
            <a:endParaRPr/>
          </a:p>
        </p:txBody>
      </p:sp>
      <p:sp>
        <p:nvSpPr>
          <p:cNvPr id="2073" name="Google Shape;2073;p189"/>
          <p:cNvSpPr txBox="1"/>
          <p:nvPr/>
        </p:nvSpPr>
        <p:spPr>
          <a:xfrm>
            <a:off x="457325" y="1362150"/>
            <a:ext cx="8176200" cy="438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DM Sans"/>
                <a:ea typeface="DM Sans"/>
                <a:cs typeface="DM Sans"/>
                <a:sym typeface="DM Sans"/>
              </a:rPr>
              <a:t>Best practices: </a:t>
            </a:r>
            <a:endParaRPr b="1"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To monitor at scale, we recommend using Time Series or Inference with </a:t>
            </a:r>
            <a:r>
              <a:rPr lang="en" sz="1800" u="sng">
                <a:solidFill>
                  <a:schemeClr val="hlink"/>
                </a:solidFill>
                <a:latin typeface="DM Sans"/>
                <a:ea typeface="DM Sans"/>
                <a:cs typeface="DM Sans"/>
                <a:sym typeface="DM Sans"/>
                <a:hlinkClick r:id="rId4"/>
              </a:rPr>
              <a:t>CDF enabled </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 sz="1800">
                <a:solidFill>
                  <a:schemeClr val="dk1"/>
                </a:solidFill>
                <a:latin typeface="DM Sans"/>
                <a:ea typeface="DM Sans"/>
                <a:cs typeface="DM Sans"/>
                <a:sym typeface="DM Sans"/>
              </a:rPr>
              <a:t>Total cost is influenced by:</a:t>
            </a:r>
            <a:endParaRPr b="1" sz="1800">
              <a:solidFill>
                <a:schemeClr val="dk1"/>
              </a:solidFill>
              <a:latin typeface="DM Sans"/>
              <a:ea typeface="DM Sans"/>
              <a:cs typeface="DM Sans"/>
              <a:sym typeface="DM Sans"/>
            </a:endParaRPr>
          </a:p>
          <a:p>
            <a:pPr indent="-342900" lvl="1" marL="9144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Data size </a:t>
            </a:r>
            <a:endParaRPr sz="1800">
              <a:solidFill>
                <a:schemeClr val="dk1"/>
              </a:solidFill>
              <a:latin typeface="DM Sans"/>
              <a:ea typeface="DM Sans"/>
              <a:cs typeface="DM Sans"/>
              <a:sym typeface="DM Sans"/>
            </a:endParaRPr>
          </a:p>
          <a:p>
            <a:pPr indent="-342900" lvl="1" marL="9144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 of Slicing expressions </a:t>
            </a:r>
            <a:endParaRPr sz="1800">
              <a:solidFill>
                <a:schemeClr val="dk1"/>
              </a:solidFill>
              <a:latin typeface="DM Sans"/>
              <a:ea typeface="DM Sans"/>
              <a:cs typeface="DM Sans"/>
              <a:sym typeface="DM Sans"/>
            </a:endParaRPr>
          </a:p>
          <a:p>
            <a:pPr indent="-342900" lvl="1" marL="9144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 of Custom metrics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b="1" lang="en" sz="1800">
                <a:solidFill>
                  <a:schemeClr val="dk1"/>
                </a:solidFill>
                <a:latin typeface="DM Sans"/>
                <a:ea typeface="DM Sans"/>
                <a:cs typeface="DM Sans"/>
                <a:sym typeface="DM Sans"/>
              </a:rPr>
              <a:t>To estimate the cost for your customer, please use our cost calculator: </a:t>
            </a:r>
            <a:r>
              <a:rPr lang="en" sz="1800" u="sng">
                <a:solidFill>
                  <a:schemeClr val="hlink"/>
                </a:solidFill>
                <a:latin typeface="DM Sans"/>
                <a:ea typeface="DM Sans"/>
                <a:cs typeface="DM Sans"/>
                <a:sym typeface="DM Sans"/>
                <a:hlinkClick r:id="rId5"/>
              </a:rPr>
              <a:t>go/lhm/cost-estimator</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190"/>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Common cases and their prices</a:t>
            </a:r>
            <a:endParaRPr/>
          </a:p>
        </p:txBody>
      </p:sp>
      <p:sp>
        <p:nvSpPr>
          <p:cNvPr id="2079" name="Google Shape;2079;p190"/>
          <p:cNvSpPr txBox="1"/>
          <p:nvPr>
            <p:ph idx="5" type="body"/>
          </p:nvPr>
        </p:nvSpPr>
        <p:spPr>
          <a:xfrm>
            <a:off x="561503" y="881027"/>
            <a:ext cx="7996500" cy="439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Get a general sense of how much LHM costs with these common cases</a:t>
            </a:r>
            <a:endParaRPr/>
          </a:p>
        </p:txBody>
      </p:sp>
      <p:pic>
        <p:nvPicPr>
          <p:cNvPr id="2080" name="Google Shape;2080;p190"/>
          <p:cNvPicPr preferRelativeResize="0"/>
          <p:nvPr/>
        </p:nvPicPr>
        <p:blipFill>
          <a:blip r:embed="rId3">
            <a:alphaModFix/>
          </a:blip>
          <a:stretch>
            <a:fillRect/>
          </a:stretch>
        </p:blipFill>
        <p:spPr>
          <a:xfrm>
            <a:off x="-12250" y="1507725"/>
            <a:ext cx="9144000" cy="2962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9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Supported Regions</a:t>
            </a:r>
            <a:endParaRPr/>
          </a:p>
        </p:txBody>
      </p:sp>
      <p:sp>
        <p:nvSpPr>
          <p:cNvPr id="2086" name="Google Shape;2086;p19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7" name="Google Shape;2087;p191"/>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Follows Serverless Jobs</a:t>
            </a:r>
            <a:endParaRPr/>
          </a:p>
        </p:txBody>
      </p:sp>
      <p:sp>
        <p:nvSpPr>
          <p:cNvPr id="2088" name="Google Shape;2088;p191"/>
          <p:cNvSpPr txBox="1"/>
          <p:nvPr/>
        </p:nvSpPr>
        <p:spPr>
          <a:xfrm>
            <a:off x="571650" y="1270025"/>
            <a:ext cx="3948000" cy="3168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aws-ap-southeast-2</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aws-us-east-1</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aws-us-west-2</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aws-eu-west-1</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aws-us-east-2</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aws-eu-central-1</a:t>
            </a:r>
            <a:endParaRPr sz="1800">
              <a:solidFill>
                <a:schemeClr val="dk1"/>
              </a:solidFill>
              <a:latin typeface="DM Sans"/>
              <a:ea typeface="DM Sans"/>
              <a:cs typeface="DM Sans"/>
              <a:sym typeface="DM Sans"/>
            </a:endParaRPr>
          </a:p>
        </p:txBody>
      </p:sp>
      <p:sp>
        <p:nvSpPr>
          <p:cNvPr id="2089" name="Google Shape;2089;p191"/>
          <p:cNvSpPr txBox="1"/>
          <p:nvPr/>
        </p:nvSpPr>
        <p:spPr>
          <a:xfrm>
            <a:off x="4787125" y="1270025"/>
            <a:ext cx="35094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azure-eastus2</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azure-eastus</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azure-westus</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azure-westeurope</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azure-northeurope</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azure-centralus</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azure-canadacentral</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azure-australiaeast</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azure-southeastasia</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azure-centralindia</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azure-japaneast</a:t>
            </a:r>
            <a:endParaRPr sz="1800">
              <a:solidFill>
                <a:schemeClr val="dk1"/>
              </a:solidFill>
              <a:latin typeface="DM Sans"/>
              <a:ea typeface="DM Sans"/>
              <a:cs typeface="DM Sans"/>
              <a:sym typeface="DM Sans"/>
            </a:endParaRPr>
          </a:p>
          <a:p>
            <a:pPr indent="-342900" lvl="0" marL="457200" rtl="0" algn="l">
              <a:spcBef>
                <a:spcPts val="0"/>
              </a:spcBef>
              <a:spcAft>
                <a:spcPts val="0"/>
              </a:spcAft>
              <a:buClr>
                <a:schemeClr val="dk1"/>
              </a:buClr>
              <a:buSzPts val="1800"/>
              <a:buFont typeface="DM Sans"/>
              <a:buChar char="●"/>
            </a:pPr>
            <a:r>
              <a:rPr lang="en" sz="1800">
                <a:solidFill>
                  <a:schemeClr val="dk1"/>
                </a:solidFill>
                <a:latin typeface="DM Sans"/>
                <a:ea typeface="DM Sans"/>
                <a:cs typeface="DM Sans"/>
                <a:sym typeface="DM Sans"/>
              </a:rPr>
              <a:t>azure-brazilsouth</a:t>
            </a:r>
            <a:endParaRPr sz="1800">
              <a:solidFill>
                <a:schemeClr val="dk1"/>
              </a:solidFill>
              <a:latin typeface="DM Sans"/>
              <a:ea typeface="DM Sans"/>
              <a:cs typeface="DM Sans"/>
              <a:sym typeface="DM Sans"/>
            </a:endParaRPr>
          </a:p>
        </p:txBody>
      </p:sp>
      <p:sp>
        <p:nvSpPr>
          <p:cNvPr id="2090" name="Google Shape;2090;p191"/>
          <p:cNvSpPr txBox="1"/>
          <p:nvPr/>
        </p:nvSpPr>
        <p:spPr>
          <a:xfrm>
            <a:off x="571650" y="3345950"/>
            <a:ext cx="3389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DM Sans"/>
                <a:ea typeface="DM Sans"/>
                <a:cs typeface="DM Sans"/>
                <a:sym typeface="DM Sans"/>
              </a:rPr>
              <a:t>Supported regions are tracked </a:t>
            </a:r>
            <a:r>
              <a:rPr lang="en" sz="1800" u="sng">
                <a:solidFill>
                  <a:schemeClr val="accent1"/>
                </a:solidFill>
                <a:latin typeface="DM Sans"/>
                <a:ea typeface="DM Sans"/>
                <a:cs typeface="DM Sans"/>
                <a:sym typeface="DM Sans"/>
                <a:hlinkClick r:id="rId3">
                  <a:extLst>
                    <a:ext uri="{A12FA001-AC4F-418D-AE19-62706E023703}">
                      <ahyp:hlinkClr val="tx"/>
                    </a:ext>
                  </a:extLst>
                </a:hlinkClick>
              </a:rPr>
              <a:t>her</a:t>
            </a:r>
            <a:r>
              <a:rPr lang="en" sz="1800" u="sng">
                <a:solidFill>
                  <a:schemeClr val="accent1"/>
                </a:solidFill>
                <a:latin typeface="DM Sans"/>
                <a:ea typeface="DM Sans"/>
                <a:cs typeface="DM Sans"/>
                <a:sym typeface="DM Sans"/>
                <a:hlinkClick r:id="rId4">
                  <a:extLst>
                    <a:ext uri="{A12FA001-AC4F-418D-AE19-62706E023703}">
                      <ahyp:hlinkClr val="tx"/>
                    </a:ext>
                  </a:extLst>
                </a:hlinkClick>
              </a:rPr>
              <a:t>e</a:t>
            </a:r>
            <a:r>
              <a:rPr lang="en" sz="1800">
                <a:solidFill>
                  <a:schemeClr val="dk1"/>
                </a:solidFill>
                <a:latin typeface="DM Sans"/>
                <a:ea typeface="DM Sans"/>
                <a:cs typeface="DM Sans"/>
                <a:sym typeface="DM Sans"/>
              </a:rPr>
              <a:t>, if your customer needs a different region please vote on this </a:t>
            </a:r>
            <a:r>
              <a:rPr lang="en" sz="1800" u="sng">
                <a:solidFill>
                  <a:schemeClr val="hlink"/>
                </a:solidFill>
                <a:latin typeface="DM Sans"/>
                <a:ea typeface="DM Sans"/>
                <a:cs typeface="DM Sans"/>
                <a:sym typeface="DM Sans"/>
                <a:hlinkClick r:id="rId5"/>
              </a:rPr>
              <a:t>Aha</a:t>
            </a:r>
            <a:r>
              <a:rPr lang="en" sz="1800">
                <a:solidFill>
                  <a:schemeClr val="dk1"/>
                </a:solidFill>
                <a:latin typeface="DM Sans"/>
                <a:ea typeface="DM Sans"/>
                <a:cs typeface="DM Sans"/>
                <a:sym typeface="DM Sans"/>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6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
              <a:t>Challenges in adopting Data Quality tools</a:t>
            </a:r>
            <a:endParaRPr/>
          </a:p>
        </p:txBody>
      </p:sp>
      <p:sp>
        <p:nvSpPr>
          <p:cNvPr id="1624" name="Google Shape;1624;p16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grpSp>
        <p:nvGrpSpPr>
          <p:cNvPr id="1625" name="Google Shape;1625;p165"/>
          <p:cNvGrpSpPr/>
          <p:nvPr/>
        </p:nvGrpSpPr>
        <p:grpSpPr>
          <a:xfrm>
            <a:off x="760625" y="1322850"/>
            <a:ext cx="1931690" cy="2992725"/>
            <a:chOff x="760625" y="1322850"/>
            <a:chExt cx="1931690" cy="2992725"/>
          </a:xfrm>
        </p:grpSpPr>
        <p:grpSp>
          <p:nvGrpSpPr>
            <p:cNvPr id="1626" name="Google Shape;1626;p165"/>
            <p:cNvGrpSpPr/>
            <p:nvPr/>
          </p:nvGrpSpPr>
          <p:grpSpPr>
            <a:xfrm>
              <a:off x="760625" y="1322850"/>
              <a:ext cx="1931690" cy="2992725"/>
              <a:chOff x="1261530" y="1993900"/>
              <a:chExt cx="2574900" cy="3990300"/>
            </a:xfrm>
          </p:grpSpPr>
          <p:sp>
            <p:nvSpPr>
              <p:cNvPr id="1627" name="Google Shape;1627;p165"/>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28" name="Google Shape;1628;p165"/>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629" name="Google Shape;1629;p165"/>
            <p:cNvPicPr preferRelativeResize="0"/>
            <p:nvPr/>
          </p:nvPicPr>
          <p:blipFill>
            <a:blip r:embed="rId3">
              <a:alphaModFix/>
            </a:blip>
            <a:stretch>
              <a:fillRect/>
            </a:stretch>
          </p:blipFill>
          <p:spPr>
            <a:xfrm>
              <a:off x="1083300" y="1569350"/>
              <a:ext cx="1286350" cy="1286374"/>
            </a:xfrm>
            <a:prstGeom prst="rect">
              <a:avLst/>
            </a:prstGeom>
            <a:noFill/>
            <a:ln>
              <a:noFill/>
            </a:ln>
          </p:spPr>
        </p:pic>
      </p:grpSp>
      <p:grpSp>
        <p:nvGrpSpPr>
          <p:cNvPr id="1630" name="Google Shape;1630;p165"/>
          <p:cNvGrpSpPr/>
          <p:nvPr/>
        </p:nvGrpSpPr>
        <p:grpSpPr>
          <a:xfrm>
            <a:off x="3479375" y="1322850"/>
            <a:ext cx="1942459" cy="2992800"/>
            <a:chOff x="3479375" y="1322850"/>
            <a:chExt cx="1942459" cy="2992800"/>
          </a:xfrm>
        </p:grpSpPr>
        <p:grpSp>
          <p:nvGrpSpPr>
            <p:cNvPr id="1631" name="Google Shape;1631;p165"/>
            <p:cNvGrpSpPr/>
            <p:nvPr/>
          </p:nvGrpSpPr>
          <p:grpSpPr>
            <a:xfrm>
              <a:off x="3479375" y="1322850"/>
              <a:ext cx="1942459" cy="2992800"/>
              <a:chOff x="3379762" y="1322850"/>
              <a:chExt cx="1942459" cy="2992800"/>
            </a:xfrm>
          </p:grpSpPr>
          <p:sp>
            <p:nvSpPr>
              <p:cNvPr id="1632" name="Google Shape;1632;p165"/>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33" name="Google Shape;1633;p165"/>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634" name="Google Shape;1634;p165"/>
            <p:cNvPicPr preferRelativeResize="0"/>
            <p:nvPr/>
          </p:nvPicPr>
          <p:blipFill>
            <a:blip r:embed="rId4">
              <a:alphaModFix/>
            </a:blip>
            <a:stretch>
              <a:fillRect/>
            </a:stretch>
          </p:blipFill>
          <p:spPr>
            <a:xfrm>
              <a:off x="3787275" y="1494250"/>
              <a:ext cx="1428750" cy="1428750"/>
            </a:xfrm>
            <a:prstGeom prst="rect">
              <a:avLst/>
            </a:prstGeom>
            <a:noFill/>
            <a:ln>
              <a:noFill/>
            </a:ln>
          </p:spPr>
        </p:pic>
      </p:grpSp>
      <p:grpSp>
        <p:nvGrpSpPr>
          <p:cNvPr id="1635" name="Google Shape;1635;p165"/>
          <p:cNvGrpSpPr/>
          <p:nvPr/>
        </p:nvGrpSpPr>
        <p:grpSpPr>
          <a:xfrm>
            <a:off x="6198125" y="1322850"/>
            <a:ext cx="1931700" cy="2992800"/>
            <a:chOff x="6198125" y="1322850"/>
            <a:chExt cx="1931700" cy="2992800"/>
          </a:xfrm>
        </p:grpSpPr>
        <p:grpSp>
          <p:nvGrpSpPr>
            <p:cNvPr id="1636" name="Google Shape;1636;p165"/>
            <p:cNvGrpSpPr/>
            <p:nvPr/>
          </p:nvGrpSpPr>
          <p:grpSpPr>
            <a:xfrm>
              <a:off x="6198125" y="1322850"/>
              <a:ext cx="1931700" cy="2992800"/>
              <a:chOff x="6198125" y="1322850"/>
              <a:chExt cx="1931700" cy="2992800"/>
            </a:xfrm>
          </p:grpSpPr>
          <p:sp>
            <p:nvSpPr>
              <p:cNvPr id="1637" name="Google Shape;1637;p165"/>
              <p:cNvSpPr/>
              <p:nvPr/>
            </p:nvSpPr>
            <p:spPr>
              <a:xfrm>
                <a:off x="6237964"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38" name="Google Shape;1638;p165"/>
              <p:cNvSpPr/>
              <p:nvPr/>
            </p:nvSpPr>
            <p:spPr>
              <a:xfrm>
                <a:off x="6198125" y="28662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Noisy alerts </a:t>
                </a:r>
                <a:endParaRPr b="1">
                  <a:solidFill>
                    <a:schemeClr val="dk2"/>
                  </a:solidFill>
                  <a:latin typeface="DM Sans"/>
                  <a:ea typeface="DM Sans"/>
                  <a:cs typeface="DM Sans"/>
                  <a:sym typeface="DM Sans"/>
                </a:endParaRPr>
              </a:p>
            </p:txBody>
          </p:sp>
        </p:grpSp>
        <p:pic>
          <p:nvPicPr>
            <p:cNvPr id="1639" name="Google Shape;1639;p165"/>
            <p:cNvPicPr preferRelativeResize="0"/>
            <p:nvPr/>
          </p:nvPicPr>
          <p:blipFill>
            <a:blip r:embed="rId5">
              <a:alphaModFix/>
            </a:blip>
            <a:stretch>
              <a:fillRect/>
            </a:stretch>
          </p:blipFill>
          <p:spPr>
            <a:xfrm>
              <a:off x="6376275" y="1494250"/>
              <a:ext cx="1575400" cy="15754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94" name="Shape 2094"/>
        <p:cNvGrpSpPr/>
        <p:nvPr/>
      </p:nvGrpSpPr>
      <p:grpSpPr>
        <a:xfrm>
          <a:off x="0" y="0"/>
          <a:ext cx="0" cy="0"/>
          <a:chOff x="0" y="0"/>
          <a:chExt cx="0" cy="0"/>
        </a:xfrm>
      </p:grpSpPr>
      <p:sp>
        <p:nvSpPr>
          <p:cNvPr id="2095" name="Google Shape;2095;p192"/>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Lakehouse Monitoring</a:t>
            </a:r>
            <a:r>
              <a:rPr lang="en" sz="2800"/>
              <a:t> Pricing</a:t>
            </a:r>
            <a:endParaRPr sz="2800"/>
          </a:p>
        </p:txBody>
      </p:sp>
      <p:sp>
        <p:nvSpPr>
          <p:cNvPr id="2096" name="Google Shape;2096;p192"/>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You pay for the compute you use</a:t>
            </a:r>
            <a:endParaRPr/>
          </a:p>
        </p:txBody>
      </p:sp>
      <p:sp>
        <p:nvSpPr>
          <p:cNvPr id="2097" name="Google Shape;2097;p192"/>
          <p:cNvSpPr txBox="1"/>
          <p:nvPr>
            <p:ph idx="2" type="body"/>
          </p:nvPr>
        </p:nvSpPr>
        <p:spPr>
          <a:xfrm>
            <a:off x="571500" y="1491625"/>
            <a:ext cx="7987200" cy="2865600"/>
          </a:xfrm>
          <a:prstGeom prst="rect">
            <a:avLst/>
          </a:prstGeom>
        </p:spPr>
        <p:txBody>
          <a:bodyPr anchorCtr="0" anchor="t" bIns="0" lIns="0" spcFirstLastPara="1" rIns="0" wrap="square" tIns="0">
            <a:noAutofit/>
          </a:bodyPr>
          <a:lstStyle/>
          <a:p>
            <a:pPr indent="-317500" lvl="0" marL="457200" rtl="0" algn="l">
              <a:lnSpc>
                <a:spcPct val="115000"/>
              </a:lnSpc>
              <a:spcBef>
                <a:spcPts val="800"/>
              </a:spcBef>
              <a:spcAft>
                <a:spcPts val="0"/>
              </a:spcAft>
              <a:buSzPts val="1400"/>
              <a:buChar char="•"/>
            </a:pPr>
            <a:r>
              <a:rPr b="1" lang="en" sz="1400"/>
              <a:t>Total cost</a:t>
            </a:r>
            <a:r>
              <a:rPr lang="en" sz="1400"/>
              <a:t> is directly related to the number of </a:t>
            </a:r>
            <a:r>
              <a:rPr b="1" lang="en" sz="1400"/>
              <a:t>rows</a:t>
            </a:r>
            <a:r>
              <a:rPr lang="en" sz="1400"/>
              <a:t> and </a:t>
            </a:r>
            <a:r>
              <a:rPr b="1" lang="en" sz="1400"/>
              <a:t>columns</a:t>
            </a:r>
            <a:r>
              <a:rPr lang="en" sz="1400"/>
              <a:t> </a:t>
            </a:r>
            <a:r>
              <a:rPr lang="en" sz="1400"/>
              <a:t>to be processed. </a:t>
            </a:r>
            <a:endParaRPr sz="1400"/>
          </a:p>
          <a:p>
            <a:pPr indent="-317500" lvl="0" marL="457200" marR="0" rtl="0" algn="l">
              <a:lnSpc>
                <a:spcPct val="115000"/>
              </a:lnSpc>
              <a:spcBef>
                <a:spcPts val="800"/>
              </a:spcBef>
              <a:spcAft>
                <a:spcPts val="0"/>
              </a:spcAft>
              <a:buSzPts val="1400"/>
              <a:buChar char="•"/>
            </a:pPr>
            <a:r>
              <a:rPr lang="en" sz="1400"/>
              <a:t>Incremental processing will be used if Change Data Feed is enabled on the Delta table (strongly recommended) </a:t>
            </a:r>
            <a:r>
              <a:rPr lang="en" sz="1400"/>
              <a:t>for </a:t>
            </a:r>
            <a:r>
              <a:rPr lang="en" sz="1400">
                <a:solidFill>
                  <a:srgbClr val="188038"/>
                </a:solidFill>
                <a:latin typeface="Roboto Mono"/>
                <a:ea typeface="Roboto Mono"/>
                <a:cs typeface="Roboto Mono"/>
                <a:sym typeface="Roboto Mono"/>
              </a:rPr>
              <a:t>TimeSeries</a:t>
            </a:r>
            <a:r>
              <a:rPr lang="en" sz="1400"/>
              <a:t> and </a:t>
            </a:r>
            <a:r>
              <a:rPr lang="en" sz="1400">
                <a:solidFill>
                  <a:srgbClr val="188038"/>
                </a:solidFill>
                <a:latin typeface="Roboto Mono"/>
                <a:ea typeface="Roboto Mono"/>
                <a:cs typeface="Roboto Mono"/>
                <a:sym typeface="Roboto Mono"/>
              </a:rPr>
              <a:t>InferenceLog</a:t>
            </a:r>
            <a:r>
              <a:rPr lang="en" sz="1400"/>
              <a:t> analysis types.</a:t>
            </a:r>
            <a:r>
              <a:rPr lang="en" sz="1400"/>
              <a:t> The </a:t>
            </a:r>
            <a:r>
              <a:rPr lang="en" sz="1400">
                <a:solidFill>
                  <a:srgbClr val="188038"/>
                </a:solidFill>
                <a:latin typeface="Roboto Mono"/>
                <a:ea typeface="Roboto Mono"/>
                <a:cs typeface="Roboto Mono"/>
                <a:sym typeface="Roboto Mono"/>
              </a:rPr>
              <a:t>Snapshot</a:t>
            </a:r>
            <a:r>
              <a:rPr lang="en" sz="1400"/>
              <a:t> analysis type does not use incremental processing–the entire table is processed each refresh. </a:t>
            </a:r>
            <a:endParaRPr sz="1400"/>
          </a:p>
          <a:p>
            <a:pPr indent="-317500" lvl="0" marL="457200" rtl="0" algn="l">
              <a:lnSpc>
                <a:spcPct val="115000"/>
              </a:lnSpc>
              <a:spcBef>
                <a:spcPts val="800"/>
              </a:spcBef>
              <a:spcAft>
                <a:spcPts val="0"/>
              </a:spcAft>
              <a:buSzPts val="1400"/>
              <a:buChar char="•"/>
            </a:pPr>
            <a:r>
              <a:rPr lang="en" sz="1400"/>
              <a:t>Lakehouse Monitoring auto-scales compute resources up or down based on table size.</a:t>
            </a:r>
            <a:endParaRPr sz="1400" strike="sngStrike"/>
          </a:p>
          <a:p>
            <a:pPr indent="-317500" lvl="0" marL="457200" rtl="0" algn="l">
              <a:lnSpc>
                <a:spcPct val="115000"/>
              </a:lnSpc>
              <a:spcBef>
                <a:spcPts val="800"/>
              </a:spcBef>
              <a:spcAft>
                <a:spcPts val="0"/>
              </a:spcAft>
              <a:buSzPts val="1400"/>
              <a:buChar char="•"/>
            </a:pPr>
            <a:r>
              <a:rPr lang="en" sz="1400"/>
              <a:t>For Lakehouse Monitoring, you only pay to Databricks, eliminating additional costs to cloud vendor.</a:t>
            </a:r>
            <a:endParaRPr sz="1400"/>
          </a:p>
        </p:txBody>
      </p:sp>
      <p:sp>
        <p:nvSpPr>
          <p:cNvPr id="2098" name="Google Shape;2098;p192"/>
          <p:cNvSpPr txBox="1"/>
          <p:nvPr/>
        </p:nvSpPr>
        <p:spPr>
          <a:xfrm>
            <a:off x="573750" y="42861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lang="en" u="sng">
                <a:solidFill>
                  <a:schemeClr val="hlink"/>
                </a:solidFill>
                <a:latin typeface="DM Sans"/>
                <a:ea typeface="DM Sans"/>
                <a:cs typeface="DM Sans"/>
                <a:sym typeface="DM Sans"/>
                <a:hlinkClick r:id="rId3"/>
              </a:rPr>
              <a:t>official pricing page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2" name="Shape 2102"/>
        <p:cNvGrpSpPr/>
        <p:nvPr/>
      </p:nvGrpSpPr>
      <p:grpSpPr>
        <a:xfrm>
          <a:off x="0" y="0"/>
          <a:ext cx="0" cy="0"/>
          <a:chOff x="0" y="0"/>
          <a:chExt cx="0" cy="0"/>
        </a:xfrm>
      </p:grpSpPr>
      <p:sp>
        <p:nvSpPr>
          <p:cNvPr id="2103" name="Google Shape;2103;p193"/>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Supported Regions</a:t>
            </a:r>
            <a:endParaRPr sz="2800"/>
          </a:p>
        </p:txBody>
      </p:sp>
      <p:sp>
        <p:nvSpPr>
          <p:cNvPr id="2104" name="Google Shape;2104;p193"/>
          <p:cNvSpPr txBox="1"/>
          <p:nvPr>
            <p:ph idx="2" type="body"/>
          </p:nvPr>
        </p:nvSpPr>
        <p:spPr>
          <a:xfrm>
            <a:off x="515200" y="1006375"/>
            <a:ext cx="5260500" cy="3680100"/>
          </a:xfrm>
          <a:prstGeom prst="rect">
            <a:avLst/>
          </a:prstGeom>
        </p:spPr>
        <p:txBody>
          <a:bodyPr anchorCtr="0" anchor="t" bIns="0" lIns="0" spcFirstLastPara="1" rIns="0" wrap="square" tIns="0">
            <a:noAutofit/>
          </a:bodyPr>
          <a:lstStyle/>
          <a:p>
            <a:pPr indent="-317500" lvl="0" marL="457200" rtl="0" algn="l">
              <a:spcBef>
                <a:spcPts val="800"/>
              </a:spcBef>
              <a:spcAft>
                <a:spcPts val="0"/>
              </a:spcAft>
              <a:buClr>
                <a:schemeClr val="dk2"/>
              </a:buClr>
              <a:buSzPts val="1400"/>
              <a:buChar char="•"/>
            </a:pPr>
            <a:r>
              <a:rPr b="1" lang="en" sz="1400">
                <a:solidFill>
                  <a:schemeClr val="dk2"/>
                </a:solidFill>
              </a:rPr>
              <a:t>Azure</a:t>
            </a:r>
            <a:endParaRPr b="1" sz="1400">
              <a:solidFill>
                <a:schemeClr val="dk2"/>
              </a:solidFill>
            </a:endParaRPr>
          </a:p>
          <a:p>
            <a:pPr indent="-304800" lvl="1" marL="914400" rtl="0" algn="l">
              <a:spcBef>
                <a:spcPts val="0"/>
              </a:spcBef>
              <a:spcAft>
                <a:spcPts val="0"/>
              </a:spcAft>
              <a:buSzPts val="1200"/>
              <a:buChar char="•"/>
            </a:pPr>
            <a:r>
              <a:rPr lang="en" sz="1200"/>
              <a:t>eastus</a:t>
            </a:r>
            <a:endParaRPr sz="1200"/>
          </a:p>
          <a:p>
            <a:pPr indent="-304800" lvl="1" marL="914400" rtl="0" algn="l">
              <a:spcBef>
                <a:spcPts val="0"/>
              </a:spcBef>
              <a:spcAft>
                <a:spcPts val="0"/>
              </a:spcAft>
              <a:buSzPts val="1200"/>
              <a:buChar char="•"/>
            </a:pPr>
            <a:r>
              <a:rPr lang="en" sz="1200"/>
              <a:t>eastus2</a:t>
            </a:r>
            <a:endParaRPr sz="1200"/>
          </a:p>
          <a:p>
            <a:pPr indent="-304800" lvl="1" marL="914400" rtl="0" algn="l">
              <a:spcBef>
                <a:spcPts val="0"/>
              </a:spcBef>
              <a:spcAft>
                <a:spcPts val="0"/>
              </a:spcAft>
              <a:buSzPts val="1200"/>
              <a:buChar char="•"/>
            </a:pPr>
            <a:r>
              <a:rPr lang="en" sz="1200"/>
              <a:t>centralus</a:t>
            </a:r>
            <a:endParaRPr sz="1200"/>
          </a:p>
          <a:p>
            <a:pPr indent="-304800" lvl="1" marL="914400" rtl="0" algn="l">
              <a:spcBef>
                <a:spcPts val="0"/>
              </a:spcBef>
              <a:spcAft>
                <a:spcPts val="0"/>
              </a:spcAft>
              <a:buSzPts val="1200"/>
              <a:buChar char="•"/>
            </a:pPr>
            <a:r>
              <a:rPr lang="en" sz="1200"/>
              <a:t>westus</a:t>
            </a:r>
            <a:endParaRPr sz="1200"/>
          </a:p>
          <a:p>
            <a:pPr indent="-304800" lvl="1" marL="914400" rtl="0" algn="l">
              <a:spcBef>
                <a:spcPts val="0"/>
              </a:spcBef>
              <a:spcAft>
                <a:spcPts val="0"/>
              </a:spcAft>
              <a:buSzPts val="1200"/>
              <a:buChar char="•"/>
            </a:pPr>
            <a:r>
              <a:rPr lang="en" sz="1200"/>
              <a:t>westeurope</a:t>
            </a:r>
            <a:endParaRPr sz="1200"/>
          </a:p>
          <a:p>
            <a:pPr indent="-304800" lvl="1" marL="914400" rtl="0" algn="l">
              <a:spcBef>
                <a:spcPts val="0"/>
              </a:spcBef>
              <a:spcAft>
                <a:spcPts val="0"/>
              </a:spcAft>
              <a:buSzPts val="1200"/>
              <a:buChar char="•"/>
            </a:pPr>
            <a:r>
              <a:rPr lang="en" sz="1200"/>
              <a:t>northeurope</a:t>
            </a:r>
            <a:endParaRPr sz="1200"/>
          </a:p>
          <a:p>
            <a:pPr indent="-304800" lvl="1" marL="914400" rtl="0" algn="l">
              <a:spcBef>
                <a:spcPts val="0"/>
              </a:spcBef>
              <a:spcAft>
                <a:spcPts val="0"/>
              </a:spcAft>
              <a:buSzPts val="1200"/>
              <a:buChar char="•"/>
            </a:pPr>
            <a:r>
              <a:rPr lang="en" sz="1200"/>
              <a:t>canadacentral</a:t>
            </a:r>
            <a:endParaRPr sz="1200"/>
          </a:p>
          <a:p>
            <a:pPr indent="-304800" lvl="1" marL="914400" rtl="0" algn="l">
              <a:spcBef>
                <a:spcPts val="0"/>
              </a:spcBef>
              <a:spcAft>
                <a:spcPts val="0"/>
              </a:spcAft>
              <a:buSzPts val="1200"/>
              <a:buChar char="•"/>
            </a:pPr>
            <a:r>
              <a:rPr lang="en" sz="1200"/>
              <a:t>australiaeast</a:t>
            </a:r>
            <a:endParaRPr sz="1200"/>
          </a:p>
          <a:p>
            <a:pPr indent="-317500" lvl="0" marL="457200" rtl="0" algn="l">
              <a:spcBef>
                <a:spcPts val="0"/>
              </a:spcBef>
              <a:spcAft>
                <a:spcPts val="0"/>
              </a:spcAft>
              <a:buClr>
                <a:schemeClr val="dk2"/>
              </a:buClr>
              <a:buSzPts val="1400"/>
              <a:buChar char="•"/>
            </a:pPr>
            <a:r>
              <a:rPr b="1" lang="en" sz="1400">
                <a:solidFill>
                  <a:schemeClr val="dk2"/>
                </a:solidFill>
              </a:rPr>
              <a:t>AWS </a:t>
            </a:r>
            <a:endParaRPr b="1" sz="1400">
              <a:solidFill>
                <a:schemeClr val="dk2"/>
              </a:solidFill>
            </a:endParaRPr>
          </a:p>
          <a:p>
            <a:pPr indent="-304800" lvl="1" marL="914400" rtl="0" algn="l">
              <a:spcBef>
                <a:spcPts val="0"/>
              </a:spcBef>
              <a:spcAft>
                <a:spcPts val="0"/>
              </a:spcAft>
              <a:buSzPts val="1200"/>
              <a:buChar char="•"/>
            </a:pPr>
            <a:r>
              <a:rPr lang="en" sz="1200"/>
              <a:t>us-east-1</a:t>
            </a:r>
            <a:endParaRPr sz="1200"/>
          </a:p>
          <a:p>
            <a:pPr indent="-304800" lvl="1" marL="914400" rtl="0" algn="l">
              <a:spcBef>
                <a:spcPts val="0"/>
              </a:spcBef>
              <a:spcAft>
                <a:spcPts val="0"/>
              </a:spcAft>
              <a:buSzPts val="1200"/>
              <a:buChar char="•"/>
            </a:pPr>
            <a:r>
              <a:rPr lang="en" sz="1200"/>
              <a:t>us-east-2</a:t>
            </a:r>
            <a:endParaRPr sz="1200"/>
          </a:p>
          <a:p>
            <a:pPr indent="-304800" lvl="1" marL="914400" rtl="0" algn="l">
              <a:spcBef>
                <a:spcPts val="0"/>
              </a:spcBef>
              <a:spcAft>
                <a:spcPts val="0"/>
              </a:spcAft>
              <a:buSzPts val="1200"/>
              <a:buChar char="•"/>
            </a:pPr>
            <a:r>
              <a:rPr lang="en" sz="1200"/>
              <a:t>us-west-2</a:t>
            </a:r>
            <a:endParaRPr sz="1200"/>
          </a:p>
          <a:p>
            <a:pPr indent="-304800" lvl="1" marL="914400" rtl="0" algn="l">
              <a:spcBef>
                <a:spcPts val="0"/>
              </a:spcBef>
              <a:spcAft>
                <a:spcPts val="0"/>
              </a:spcAft>
              <a:buSzPts val="1200"/>
              <a:buChar char="•"/>
            </a:pPr>
            <a:r>
              <a:rPr lang="en" sz="1200"/>
              <a:t>eu-west-1</a:t>
            </a:r>
            <a:endParaRPr sz="1200"/>
          </a:p>
          <a:p>
            <a:pPr indent="-304800" lvl="1" marL="914400" rtl="0" algn="l">
              <a:spcBef>
                <a:spcPts val="0"/>
              </a:spcBef>
              <a:spcAft>
                <a:spcPts val="0"/>
              </a:spcAft>
              <a:buSzPts val="1200"/>
              <a:buChar char="•"/>
            </a:pPr>
            <a:r>
              <a:rPr lang="en" sz="1200"/>
              <a:t>eu-central-1</a:t>
            </a:r>
            <a:endParaRPr sz="1200"/>
          </a:p>
          <a:p>
            <a:pPr indent="-304800" lvl="1" marL="914400" rtl="0" algn="l">
              <a:spcBef>
                <a:spcPts val="0"/>
              </a:spcBef>
              <a:spcAft>
                <a:spcPts val="0"/>
              </a:spcAft>
              <a:buSzPts val="1200"/>
              <a:buChar char="•"/>
            </a:pPr>
            <a:r>
              <a:rPr lang="en" sz="1200"/>
              <a:t>ap-southeast-2</a:t>
            </a:r>
            <a:endParaRPr sz="1200"/>
          </a:p>
        </p:txBody>
      </p:sp>
      <p:sp>
        <p:nvSpPr>
          <p:cNvPr id="2105" name="Google Shape;2105;p193"/>
          <p:cNvSpPr/>
          <p:nvPr/>
        </p:nvSpPr>
        <p:spPr>
          <a:xfrm>
            <a:off x="4624700" y="1810400"/>
            <a:ext cx="3429000" cy="1783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274300" lIns="274300" spcFirstLastPara="1" rIns="274300" wrap="square" tIns="274300">
            <a:noAutofit/>
          </a:bodyPr>
          <a:lstStyle/>
          <a:p>
            <a:pPr indent="0" lvl="0" marL="0" rtl="0" algn="l">
              <a:spcBef>
                <a:spcPts val="0"/>
              </a:spcBef>
              <a:spcAft>
                <a:spcPts val="0"/>
              </a:spcAft>
              <a:buNone/>
            </a:pPr>
            <a:r>
              <a:rPr lang="en">
                <a:latin typeface="DM Sans"/>
                <a:ea typeface="DM Sans"/>
                <a:cs typeface="DM Sans"/>
                <a:sym typeface="DM Sans"/>
              </a:rPr>
              <a:t>See supported regions </a:t>
            </a:r>
            <a:r>
              <a:rPr lang="en" u="sng">
                <a:solidFill>
                  <a:schemeClr val="hlink"/>
                </a:solidFill>
                <a:latin typeface="DM Sans"/>
                <a:ea typeface="DM Sans"/>
                <a:cs typeface="DM Sans"/>
                <a:sym typeface="DM Sans"/>
                <a:hlinkClick r:id="rId3"/>
              </a:rPr>
              <a:t>here</a:t>
            </a:r>
            <a:r>
              <a:rPr lang="en">
                <a:latin typeface="DM Sans"/>
                <a:ea typeface="DM Sans"/>
                <a:cs typeface="DM Sans"/>
                <a:sym typeface="DM Sans"/>
              </a:rPr>
              <a:t> (</a:t>
            </a:r>
            <a:r>
              <a:rPr lang="en">
                <a:latin typeface="DM Sans"/>
                <a:ea typeface="DM Sans"/>
                <a:cs typeface="DM Sans"/>
                <a:sym typeface="DM Sans"/>
              </a:rPr>
              <a:t>should</a:t>
            </a:r>
            <a:r>
              <a:rPr lang="en">
                <a:latin typeface="DM Sans"/>
                <a:ea typeface="DM Sans"/>
                <a:cs typeface="DM Sans"/>
                <a:sym typeface="DM Sans"/>
              </a:rPr>
              <a:t> follow Serverless Jobs). </a:t>
            </a:r>
            <a:r>
              <a:rPr lang="en">
                <a:latin typeface="DM Sans"/>
                <a:ea typeface="DM Sans"/>
                <a:cs typeface="DM Sans"/>
                <a:sym typeface="DM Sans"/>
              </a:rPr>
              <a:t>If your customer needs a different region</a:t>
            </a:r>
            <a:r>
              <a:rPr lang="en">
                <a:latin typeface="DM Sans"/>
                <a:ea typeface="DM Sans"/>
                <a:cs typeface="DM Sans"/>
                <a:sym typeface="DM Sans"/>
              </a:rPr>
              <a:t> please vote on </a:t>
            </a:r>
            <a:r>
              <a:rPr lang="en" u="sng">
                <a:solidFill>
                  <a:schemeClr val="hlink"/>
                </a:solidFill>
                <a:latin typeface="DM Sans"/>
                <a:ea typeface="DM Sans"/>
                <a:cs typeface="DM Sans"/>
                <a:sym typeface="DM Sans"/>
                <a:hlinkClick r:id="rId4"/>
              </a:rPr>
              <a:t>this Aha</a:t>
            </a:r>
            <a:r>
              <a:rPr lang="en">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09" name="Shape 2109"/>
        <p:cNvGrpSpPr/>
        <p:nvPr/>
      </p:nvGrpSpPr>
      <p:grpSpPr>
        <a:xfrm>
          <a:off x="0" y="0"/>
          <a:ext cx="0" cy="0"/>
          <a:chOff x="0" y="0"/>
          <a:chExt cx="0" cy="0"/>
        </a:xfrm>
      </p:grpSpPr>
      <p:sp>
        <p:nvSpPr>
          <p:cNvPr id="2110" name="Google Shape;2110;p194"/>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Lakehouse Monitoring</a:t>
            </a:r>
            <a:r>
              <a:rPr lang="en" sz="2800"/>
              <a:t> Pricing</a:t>
            </a:r>
            <a:endParaRPr sz="2800"/>
          </a:p>
        </p:txBody>
      </p:sp>
      <p:sp>
        <p:nvSpPr>
          <p:cNvPr id="2111" name="Google Shape;2111;p194"/>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Basic Cost Calculation</a:t>
            </a:r>
            <a:endParaRPr/>
          </a:p>
        </p:txBody>
      </p:sp>
      <p:graphicFrame>
        <p:nvGraphicFramePr>
          <p:cNvPr id="2112" name="Google Shape;2112;p194"/>
          <p:cNvGraphicFramePr/>
          <p:nvPr/>
        </p:nvGraphicFramePr>
        <p:xfrm>
          <a:off x="562075" y="1272685"/>
          <a:ext cx="3000000" cy="3000000"/>
        </p:xfrm>
        <a:graphic>
          <a:graphicData uri="http://schemas.openxmlformats.org/drawingml/2006/table">
            <a:tbl>
              <a:tblPr>
                <a:noFill/>
                <a:tableStyleId>{FA9C08DB-C561-40B8-B604-64C608797378}</a:tableStyleId>
              </a:tblPr>
              <a:tblGrid>
                <a:gridCol w="2766600"/>
                <a:gridCol w="5229900"/>
              </a:tblGrid>
              <a:tr h="401950">
                <a:tc>
                  <a:txBody>
                    <a:bodyPr/>
                    <a:lstStyle/>
                    <a:p>
                      <a:pPr indent="0" lvl="0" marL="0" rtl="0" algn="l">
                        <a:spcBef>
                          <a:spcPts val="0"/>
                        </a:spcBef>
                        <a:spcAft>
                          <a:spcPts val="0"/>
                        </a:spcAft>
                        <a:buNone/>
                      </a:pPr>
                      <a:r>
                        <a:rPr b="1" lang="en">
                          <a:solidFill>
                            <a:schemeClr val="lt1"/>
                          </a:solidFill>
                          <a:latin typeface="DM Sans"/>
                          <a:ea typeface="DM Sans"/>
                          <a:cs typeface="DM Sans"/>
                          <a:sym typeface="DM Sans"/>
                        </a:rPr>
                        <a:t>Scenario</a:t>
                      </a:r>
                      <a:endParaRPr b="1">
                        <a:solidFill>
                          <a:schemeClr val="lt1"/>
                        </a:solidFill>
                        <a:latin typeface="DM Sans"/>
                        <a:ea typeface="DM Sans"/>
                        <a:cs typeface="DM Sans"/>
                        <a:sym typeface="DM Sans"/>
                      </a:endParaRPr>
                    </a:p>
                  </a:txBody>
                  <a:tcPr marT="91425" marB="91425" marR="91425" marL="91425">
                    <a:lnB cap="flat" cmpd="sng" w="12700">
                      <a:solidFill>
                        <a:srgbClr val="9E9E9E"/>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a:solidFill>
                            <a:schemeClr val="lt1"/>
                          </a:solidFill>
                          <a:latin typeface="DM Sans"/>
                          <a:ea typeface="DM Sans"/>
                          <a:cs typeface="DM Sans"/>
                          <a:sym typeface="DM Sans"/>
                        </a:rPr>
                        <a:t>How much you pay?</a:t>
                      </a:r>
                      <a:endParaRPr b="1">
                        <a:solidFill>
                          <a:schemeClr val="lt1"/>
                        </a:solidFill>
                        <a:latin typeface="DM Sans"/>
                        <a:ea typeface="DM Sans"/>
                        <a:cs typeface="DM Sans"/>
                        <a:sym typeface="DM Sans"/>
                      </a:endParaRPr>
                    </a:p>
                  </a:txBody>
                  <a:tcPr marT="91425" marB="91425" marR="91425" marL="91425">
                    <a:solidFill>
                      <a:schemeClr val="dk2"/>
                    </a:solidFill>
                  </a:tcPr>
                </a:tc>
              </a:tr>
              <a:tr h="401950">
                <a:tc>
                  <a:txBody>
                    <a:bodyPr/>
                    <a:lstStyle/>
                    <a:p>
                      <a:pPr indent="0" lvl="0" marL="0" rtl="0" algn="l">
                        <a:spcBef>
                          <a:spcPts val="0"/>
                        </a:spcBef>
                        <a:spcAft>
                          <a:spcPts val="0"/>
                        </a:spcAft>
                        <a:buNone/>
                      </a:pPr>
                      <a:r>
                        <a:rPr lang="en">
                          <a:latin typeface="DM Sans"/>
                          <a:ea typeface="DM Sans"/>
                          <a:cs typeface="DM Sans"/>
                          <a:sym typeface="DM Sans"/>
                        </a:rPr>
                        <a:t>No traffic with autoscale to zero</a:t>
                      </a:r>
                      <a:endParaRPr>
                        <a:latin typeface="DM Sans"/>
                        <a:ea typeface="DM Sans"/>
                        <a:cs typeface="DM Sans"/>
                        <a:sym typeface="DM Sans"/>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2"/>
                          </a:solidFill>
                          <a:latin typeface="DM Sans"/>
                          <a:ea typeface="DM Sans"/>
                          <a:cs typeface="DM Sans"/>
                          <a:sym typeface="DM Sans"/>
                        </a:rPr>
                        <a:t>Zero :)</a:t>
                      </a:r>
                      <a:endParaRPr b="1">
                        <a:solidFill>
                          <a:schemeClr val="dk2"/>
                        </a:solidFill>
                        <a:latin typeface="DM Sans"/>
                        <a:ea typeface="DM Sans"/>
                        <a:cs typeface="DM Sans"/>
                        <a:sym typeface="DM Sans"/>
                      </a:endParaRPr>
                    </a:p>
                  </a:txBody>
                  <a:tcPr marT="91425" marB="91425" marR="91425" marL="91425">
                    <a:lnL cap="flat" cmpd="sng" w="12700">
                      <a:solidFill>
                        <a:srgbClr val="9E9E9E"/>
                      </a:solidFill>
                      <a:prstDash val="solid"/>
                      <a:round/>
                      <a:headEnd len="sm" w="sm" type="none"/>
                      <a:tailEnd len="sm" w="sm" type="none"/>
                    </a:lnL>
                  </a:tcPr>
                </a:tc>
              </a:tr>
              <a:tr h="613275">
                <a:tc>
                  <a:txBody>
                    <a:bodyPr/>
                    <a:lstStyle/>
                    <a:p>
                      <a:pPr indent="0" lvl="0" marL="0" rtl="0" algn="l">
                        <a:spcBef>
                          <a:spcPts val="0"/>
                        </a:spcBef>
                        <a:spcAft>
                          <a:spcPts val="0"/>
                        </a:spcAft>
                        <a:buNone/>
                      </a:pPr>
                      <a:r>
                        <a:rPr lang="en">
                          <a:latin typeface="DM Sans"/>
                          <a:ea typeface="DM Sans"/>
                          <a:cs typeface="DM Sans"/>
                          <a:sym typeface="DM Sans"/>
                        </a:rPr>
                        <a:t>If traffic increases to 20 concurrent requests </a:t>
                      </a:r>
                      <a:endParaRPr>
                        <a:latin typeface="DM Sans"/>
                        <a:ea typeface="DM Sans"/>
                        <a:cs typeface="DM Sans"/>
                        <a:sym typeface="DM Sans"/>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(Assuming traffic remains at 20 for next hour. You pay in ms. )</a:t>
                      </a:r>
                      <a:endParaRPr b="1">
                        <a:solidFill>
                          <a:schemeClr val="dk2"/>
                        </a:solidFill>
                        <a:latin typeface="DM Sans"/>
                        <a:ea typeface="DM Sans"/>
                        <a:cs typeface="DM Sans"/>
                        <a:sym typeface="DM Sans"/>
                      </a:endParaRPr>
                    </a:p>
                    <a:p>
                      <a:pPr indent="0" lvl="0" marL="0" rtl="0" algn="l">
                        <a:spcBef>
                          <a:spcPts val="0"/>
                        </a:spcBef>
                        <a:spcAft>
                          <a:spcPts val="0"/>
                        </a:spcAft>
                        <a:buNone/>
                      </a:pPr>
                      <a:r>
                        <a:rPr b="1" lang="en">
                          <a:solidFill>
                            <a:schemeClr val="dk2"/>
                          </a:solidFill>
                          <a:latin typeface="DM Sans"/>
                          <a:ea typeface="DM Sans"/>
                          <a:cs typeface="DM Sans"/>
                          <a:sym typeface="DM Sans"/>
                        </a:rPr>
                        <a:t>20 * 1 DBU/hr * price/DB</a:t>
                      </a:r>
                      <a:endParaRPr b="1">
                        <a:solidFill>
                          <a:schemeClr val="dk2"/>
                        </a:solidFill>
                        <a:latin typeface="DM Sans"/>
                        <a:ea typeface="DM Sans"/>
                        <a:cs typeface="DM Sans"/>
                        <a:sym typeface="DM Sans"/>
                      </a:endParaRPr>
                    </a:p>
                    <a:p>
                      <a:pPr indent="0" lvl="0" marL="0" rtl="0" algn="l">
                        <a:spcBef>
                          <a:spcPts val="0"/>
                        </a:spcBef>
                        <a:spcAft>
                          <a:spcPts val="0"/>
                        </a:spcAft>
                        <a:buNone/>
                      </a:pPr>
                      <a:r>
                        <a:t/>
                      </a:r>
                      <a:endParaRPr b="1">
                        <a:solidFill>
                          <a:schemeClr val="dk2"/>
                        </a:solidFill>
                        <a:latin typeface="DM Sans"/>
                        <a:ea typeface="DM Sans"/>
                        <a:cs typeface="DM Sans"/>
                        <a:sym typeface="DM Sans"/>
                      </a:endParaRPr>
                    </a:p>
                  </a:txBody>
                  <a:tcPr marT="91425" marB="91425" marR="91425" marL="91425">
                    <a:lnL cap="flat" cmpd="sng" w="12700">
                      <a:solidFill>
                        <a:srgbClr val="9E9E9E"/>
                      </a:solidFill>
                      <a:prstDash val="solid"/>
                      <a:round/>
                      <a:headEnd len="sm" w="sm" type="none"/>
                      <a:tailEnd len="sm" w="sm" type="none"/>
                    </a:lnL>
                  </a:tcPr>
                </a:tc>
              </a:tr>
              <a:tr h="383775">
                <a:tc>
                  <a:txBody>
                    <a:bodyPr/>
                    <a:lstStyle/>
                    <a:p>
                      <a:pPr indent="0" lvl="0" marL="0" rtl="0" algn="l">
                        <a:spcBef>
                          <a:spcPts val="0"/>
                        </a:spcBef>
                        <a:spcAft>
                          <a:spcPts val="0"/>
                        </a:spcAft>
                        <a:buNone/>
                      </a:pPr>
                      <a:r>
                        <a:rPr lang="en">
                          <a:latin typeface="DM Sans"/>
                          <a:ea typeface="DM Sans"/>
                          <a:cs typeface="DM Sans"/>
                          <a:sym typeface="DM Sans"/>
                        </a:rPr>
                        <a:t>If traffic increases to 26 concurrent requests</a:t>
                      </a:r>
                      <a:endParaRPr>
                        <a:latin typeface="DM Sans"/>
                        <a:ea typeface="DM Sans"/>
                        <a:cs typeface="DM Sans"/>
                        <a:sym typeface="DM Sans"/>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DM Sans"/>
                          <a:ea typeface="DM Sans"/>
                          <a:cs typeface="DM Sans"/>
                          <a:sym typeface="DM Sans"/>
                        </a:rPr>
                        <a:t>We'd instantly scale provisioned concurrency to 28 (Concurrency scales by 4) </a:t>
                      </a:r>
                      <a:endParaRPr>
                        <a:latin typeface="DM Sans"/>
                        <a:ea typeface="DM Sans"/>
                        <a:cs typeface="DM Sans"/>
                        <a:sym typeface="DM Sans"/>
                      </a:endParaRPr>
                    </a:p>
                    <a:p>
                      <a:pPr indent="0" lvl="0" marL="0" rtl="0" algn="l">
                        <a:spcBef>
                          <a:spcPts val="0"/>
                        </a:spcBef>
                        <a:spcAft>
                          <a:spcPts val="0"/>
                        </a:spcAft>
                        <a:buNone/>
                      </a:pPr>
                      <a:r>
                        <a:rPr b="1" lang="en">
                          <a:solidFill>
                            <a:schemeClr val="dk2"/>
                          </a:solidFill>
                          <a:latin typeface="DM Sans"/>
                          <a:ea typeface="DM Sans"/>
                          <a:cs typeface="DM Sans"/>
                          <a:sym typeface="DM Sans"/>
                        </a:rPr>
                        <a:t>28 * 1 DBU/hr * price/DBU</a:t>
                      </a:r>
                      <a:endParaRPr b="1">
                        <a:solidFill>
                          <a:schemeClr val="dk2"/>
                        </a:solidFill>
                        <a:latin typeface="DM Sans"/>
                        <a:ea typeface="DM Sans"/>
                        <a:cs typeface="DM Sans"/>
                        <a:sym typeface="DM Sans"/>
                      </a:endParaRPr>
                    </a:p>
                  </a:txBody>
                  <a:tcPr marT="91425" marB="91425" marR="91425" marL="91425">
                    <a:lnL cap="flat" cmpd="sng" w="12700">
                      <a:solidFill>
                        <a:srgbClr val="9E9E9E"/>
                      </a:solidFill>
                      <a:prstDash val="solid"/>
                      <a:round/>
                      <a:headEnd len="sm" w="sm" type="none"/>
                      <a:tailEnd len="sm" w="sm" type="none"/>
                    </a:lnL>
                  </a:tcPr>
                </a:tc>
              </a:tr>
              <a:tr h="798975">
                <a:tc>
                  <a:txBody>
                    <a:bodyPr/>
                    <a:lstStyle/>
                    <a:p>
                      <a:pPr indent="0" lvl="0" marL="0" rtl="0" algn="l">
                        <a:spcBef>
                          <a:spcPts val="0"/>
                        </a:spcBef>
                        <a:spcAft>
                          <a:spcPts val="0"/>
                        </a:spcAft>
                        <a:buNone/>
                      </a:pPr>
                      <a:r>
                        <a:rPr lang="en">
                          <a:latin typeface="DM Sans"/>
                          <a:ea typeface="DM Sans"/>
                          <a:cs typeface="DM Sans"/>
                          <a:sym typeface="DM Sans"/>
                        </a:rPr>
                        <a:t>If traffic decreases to 8</a:t>
                      </a:r>
                      <a:endParaRPr>
                        <a:latin typeface="DM Sans"/>
                        <a:ea typeface="DM Sans"/>
                        <a:cs typeface="DM Sans"/>
                        <a:sym typeface="DM Sans"/>
                      </a:endParaRPr>
                    </a:p>
                  </a:txBody>
                  <a:tcPr marT="88900" marB="88900" marR="88900" marL="88900">
                    <a:lnT cap="flat" cmpd="sng" w="12700">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latin typeface="DM Sans"/>
                          <a:ea typeface="DM Sans"/>
                          <a:cs typeface="DM Sans"/>
                          <a:sym typeface="DM Sans"/>
                        </a:rPr>
                        <a:t>We’d gradually reduce provisioned concurrency to 8</a:t>
                      </a:r>
                      <a:endParaRPr>
                        <a:latin typeface="DM Sans"/>
                        <a:ea typeface="DM Sans"/>
                        <a:cs typeface="DM Sans"/>
                        <a:sym typeface="DM Sans"/>
                      </a:endParaRPr>
                    </a:p>
                    <a:p>
                      <a:pPr indent="0" lvl="0" marL="0" rtl="0" algn="l">
                        <a:spcBef>
                          <a:spcPts val="0"/>
                        </a:spcBef>
                        <a:spcAft>
                          <a:spcPts val="0"/>
                        </a:spcAft>
                        <a:buNone/>
                      </a:pPr>
                      <a:r>
                        <a:rPr lang="en">
                          <a:latin typeface="DM Sans"/>
                          <a:ea typeface="DM Sans"/>
                          <a:cs typeface="DM Sans"/>
                          <a:sym typeface="DM Sans"/>
                        </a:rPr>
                        <a:t>(nit: we drop concurrency by 4 after 5 mins)</a:t>
                      </a:r>
                      <a:endParaRPr>
                        <a:latin typeface="DM Sans"/>
                        <a:ea typeface="DM Sans"/>
                        <a:cs typeface="DM Sans"/>
                        <a:sym typeface="DM Sans"/>
                      </a:endParaRPr>
                    </a:p>
                    <a:p>
                      <a:pPr indent="0" lvl="0" marL="0" rtl="0" algn="l">
                        <a:spcBef>
                          <a:spcPts val="0"/>
                        </a:spcBef>
                        <a:spcAft>
                          <a:spcPts val="0"/>
                        </a:spcAft>
                        <a:buNone/>
                      </a:pPr>
                      <a:r>
                        <a:rPr b="1" lang="en">
                          <a:solidFill>
                            <a:schemeClr val="dk2"/>
                          </a:solidFill>
                          <a:latin typeface="DM Sans"/>
                          <a:ea typeface="DM Sans"/>
                          <a:cs typeface="DM Sans"/>
                          <a:sym typeface="DM Sans"/>
                        </a:rPr>
                        <a:t>8 * 1 DBU/hr * price/DBU</a:t>
                      </a:r>
                      <a:endParaRPr>
                        <a:latin typeface="DM Sans"/>
                        <a:ea typeface="DM Sans"/>
                        <a:cs typeface="DM Sans"/>
                        <a:sym typeface="DM Sans"/>
                      </a:endParaRPr>
                    </a:p>
                  </a:txBody>
                  <a:tcPr marT="91425" marB="91425" marR="91425" marL="91425"/>
                </a:tc>
              </a:tr>
            </a:tbl>
          </a:graphicData>
        </a:graphic>
      </p:graphicFrame>
      <p:sp>
        <p:nvSpPr>
          <p:cNvPr id="2113" name="Google Shape;2113;p194"/>
          <p:cNvSpPr/>
          <p:nvPr/>
        </p:nvSpPr>
        <p:spPr>
          <a:xfrm>
            <a:off x="5583625" y="103775"/>
            <a:ext cx="3796500" cy="867600"/>
          </a:xfrm>
          <a:prstGeom prst="rect">
            <a:avLst/>
          </a:prstGeom>
          <a:solidFill>
            <a:srgbClr val="FFA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TODO</a:t>
            </a:r>
            <a:endParaRPr>
              <a:latin typeface="DM Sans"/>
              <a:ea typeface="DM Sans"/>
              <a:cs typeface="DM Sans"/>
              <a:sym typeface="DM Sans"/>
            </a:endParaRPr>
          </a:p>
          <a:p>
            <a:pPr indent="0" lvl="0" marL="0" rtl="0" algn="ctr">
              <a:spcBef>
                <a:spcPts val="0"/>
              </a:spcBef>
              <a:spcAft>
                <a:spcPts val="0"/>
              </a:spcAft>
              <a:buNone/>
            </a:pPr>
            <a:r>
              <a:rPr lang="en" u="sng">
                <a:solidFill>
                  <a:schemeClr val="hlink"/>
                </a:solidFill>
                <a:latin typeface="DM Sans"/>
                <a:ea typeface="DM Sans"/>
                <a:cs typeface="DM Sans"/>
                <a:sym typeface="DM Sans"/>
                <a:hlinkClick r:id="rId3"/>
              </a:rPr>
              <a:t>go/lhm/cost-estimator</a:t>
            </a:r>
            <a:endParaRPr>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17" name="Shape 2117"/>
        <p:cNvGrpSpPr/>
        <p:nvPr/>
      </p:nvGrpSpPr>
      <p:grpSpPr>
        <a:xfrm>
          <a:off x="0" y="0"/>
          <a:ext cx="0" cy="0"/>
          <a:chOff x="0" y="0"/>
          <a:chExt cx="0" cy="0"/>
        </a:xfrm>
      </p:grpSpPr>
      <p:sp>
        <p:nvSpPr>
          <p:cNvPr id="2118" name="Google Shape;2118;p195"/>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Cost Observability</a:t>
            </a:r>
            <a:endParaRPr sz="2800"/>
          </a:p>
        </p:txBody>
      </p:sp>
      <p:sp>
        <p:nvSpPr>
          <p:cNvPr id="2119" name="Google Shape;2119;p195"/>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Monitor usage with system tables and endpoints tags</a:t>
            </a:r>
            <a:endParaRPr/>
          </a:p>
        </p:txBody>
      </p:sp>
      <p:sp>
        <p:nvSpPr>
          <p:cNvPr id="2120" name="Google Shape;2120;p195"/>
          <p:cNvSpPr txBox="1"/>
          <p:nvPr>
            <p:ph idx="2" type="body"/>
          </p:nvPr>
        </p:nvSpPr>
        <p:spPr>
          <a:xfrm>
            <a:off x="571500" y="1360350"/>
            <a:ext cx="3826200" cy="32439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sz="1400"/>
              <a:t>Leverage Lakehouse existing tools and AI capabilities to continuously monitor and optimize your costs.</a:t>
            </a:r>
            <a:endParaRPr b="1" sz="1400">
              <a:solidFill>
                <a:schemeClr val="dk2"/>
              </a:solidFill>
            </a:endParaRPr>
          </a:p>
          <a:p>
            <a:pPr indent="-317500" lvl="0" marL="457200" rtl="0" algn="l">
              <a:spcBef>
                <a:spcPts val="800"/>
              </a:spcBef>
              <a:spcAft>
                <a:spcPts val="0"/>
              </a:spcAft>
              <a:buSzPts val="1400"/>
              <a:buChar char="●"/>
            </a:pPr>
            <a:r>
              <a:rPr b="1" lang="en" sz="1400">
                <a:solidFill>
                  <a:schemeClr val="dk2"/>
                </a:solidFill>
              </a:rPr>
              <a:t>System Tables</a:t>
            </a:r>
            <a:r>
              <a:rPr lang="en" sz="1400"/>
              <a:t>: Monitor consumption and forecast future usage, Trigger alerts when billing goes above your criterias</a:t>
            </a:r>
            <a:endParaRPr sz="1400"/>
          </a:p>
          <a:p>
            <a:pPr indent="-317500" lvl="0" marL="457200" rtl="0" algn="l">
              <a:spcBef>
                <a:spcPts val="0"/>
              </a:spcBef>
              <a:spcAft>
                <a:spcPts val="0"/>
              </a:spcAft>
              <a:buSzPts val="1400"/>
              <a:buChar char="●"/>
            </a:pPr>
            <a:r>
              <a:rPr b="1" lang="en" sz="1400">
                <a:solidFill>
                  <a:schemeClr val="dk2"/>
                </a:solidFill>
              </a:rPr>
              <a:t>Endpoint tags</a:t>
            </a:r>
            <a:r>
              <a:rPr lang="en" sz="1400"/>
              <a:t>: Monitor cost and accurately attribute usage to your organization’s business units and teams</a:t>
            </a:r>
            <a:endParaRPr sz="1400"/>
          </a:p>
          <a:p>
            <a:pPr indent="0" lvl="0" marL="0" rtl="0" algn="l">
              <a:spcBef>
                <a:spcPts val="800"/>
              </a:spcBef>
              <a:spcAft>
                <a:spcPts val="0"/>
              </a:spcAft>
              <a:buNone/>
            </a:pPr>
            <a:r>
              <a:t/>
            </a:r>
            <a:endParaRPr sz="1400"/>
          </a:p>
        </p:txBody>
      </p:sp>
      <p:pic>
        <p:nvPicPr>
          <p:cNvPr id="2121" name="Google Shape;2121;p195"/>
          <p:cNvPicPr preferRelativeResize="0"/>
          <p:nvPr/>
        </p:nvPicPr>
        <p:blipFill>
          <a:blip r:embed="rId3">
            <a:alphaModFix/>
          </a:blip>
          <a:stretch>
            <a:fillRect/>
          </a:stretch>
        </p:blipFill>
        <p:spPr>
          <a:xfrm>
            <a:off x="4473900" y="1394927"/>
            <a:ext cx="4441500" cy="2571135"/>
          </a:xfrm>
          <a:prstGeom prst="rect">
            <a:avLst/>
          </a:prstGeom>
          <a:noFill/>
          <a:ln>
            <a:noFill/>
          </a:ln>
        </p:spPr>
      </p:pic>
      <p:sp>
        <p:nvSpPr>
          <p:cNvPr id="2122" name="Google Shape;2122;p195"/>
          <p:cNvSpPr/>
          <p:nvPr/>
        </p:nvSpPr>
        <p:spPr>
          <a:xfrm>
            <a:off x="2121100" y="3904950"/>
            <a:ext cx="3796500" cy="867600"/>
          </a:xfrm>
          <a:prstGeom prst="rect">
            <a:avLst/>
          </a:prstGeom>
          <a:solidFill>
            <a:srgbClr val="FFA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TODO</a:t>
            </a:r>
            <a:endParaRPr>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6" name="Shape 2126"/>
        <p:cNvGrpSpPr/>
        <p:nvPr/>
      </p:nvGrpSpPr>
      <p:grpSpPr>
        <a:xfrm>
          <a:off x="0" y="0"/>
          <a:ext cx="0" cy="0"/>
          <a:chOff x="0" y="0"/>
          <a:chExt cx="0" cy="0"/>
        </a:xfrm>
      </p:grpSpPr>
      <p:sp>
        <p:nvSpPr>
          <p:cNvPr id="2127" name="Google Shape;2127;p196"/>
          <p:cNvSpPr txBox="1"/>
          <p:nvPr>
            <p:ph type="title"/>
          </p:nvPr>
        </p:nvSpPr>
        <p:spPr>
          <a:xfrm>
            <a:off x="562074"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Cost Estimation</a:t>
            </a:r>
            <a:endParaRPr sz="2800"/>
          </a:p>
        </p:txBody>
      </p:sp>
      <p:sp>
        <p:nvSpPr>
          <p:cNvPr id="2128" name="Google Shape;2128;p196"/>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Use cost calculator and Load testing to estimate monthly cost </a:t>
            </a:r>
            <a:endParaRPr/>
          </a:p>
        </p:txBody>
      </p:sp>
      <p:sp>
        <p:nvSpPr>
          <p:cNvPr id="2129" name="Google Shape;2129;p196"/>
          <p:cNvSpPr txBox="1"/>
          <p:nvPr>
            <p:ph idx="2" type="body"/>
          </p:nvPr>
        </p:nvSpPr>
        <p:spPr>
          <a:xfrm>
            <a:off x="571500" y="1491625"/>
            <a:ext cx="3947700" cy="31578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br>
              <a:rPr lang="en" sz="1500"/>
            </a:br>
            <a:endParaRPr sz="800"/>
          </a:p>
          <a:p>
            <a:pPr indent="0" lvl="0" marL="0" rtl="0" algn="l">
              <a:spcBef>
                <a:spcPts val="800"/>
              </a:spcBef>
              <a:spcAft>
                <a:spcPts val="0"/>
              </a:spcAft>
              <a:buNone/>
            </a:pPr>
            <a:r>
              <a:t/>
            </a:r>
            <a:endParaRPr b="1"/>
          </a:p>
          <a:p>
            <a:pPr indent="0" lvl="0" marL="0" rtl="0" algn="l">
              <a:spcBef>
                <a:spcPts val="800"/>
              </a:spcBef>
              <a:spcAft>
                <a:spcPts val="0"/>
              </a:spcAft>
              <a:buNone/>
            </a:pPr>
            <a:r>
              <a:t/>
            </a:r>
            <a:endParaRPr sz="1500"/>
          </a:p>
        </p:txBody>
      </p:sp>
      <p:sp>
        <p:nvSpPr>
          <p:cNvPr id="2130" name="Google Shape;2130;p196"/>
          <p:cNvSpPr/>
          <p:nvPr/>
        </p:nvSpPr>
        <p:spPr>
          <a:xfrm>
            <a:off x="4658100" y="1242525"/>
            <a:ext cx="3947700" cy="3477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96"/>
          <p:cNvSpPr txBox="1"/>
          <p:nvPr/>
        </p:nvSpPr>
        <p:spPr>
          <a:xfrm>
            <a:off x="4797075" y="1332450"/>
            <a:ext cx="3191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Average QPS: </a:t>
            </a:r>
            <a:r>
              <a:rPr b="1" lang="en" sz="1200">
                <a:latin typeface="DM Sans"/>
                <a:ea typeface="DM Sans"/>
                <a:cs typeface="DM Sans"/>
                <a:sym typeface="DM Sans"/>
              </a:rPr>
              <a:t>200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Peak QPS: </a:t>
            </a:r>
            <a:r>
              <a:rPr b="1" lang="en" sz="1200">
                <a:latin typeface="DM Sans"/>
                <a:ea typeface="DM Sans"/>
                <a:cs typeface="DM Sans"/>
                <a:sym typeface="DM Sans"/>
              </a:rPr>
              <a:t>500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Model Execution Latency (sec): </a:t>
            </a:r>
            <a:r>
              <a:rPr b="1" lang="en" sz="1200">
                <a:latin typeface="DM Sans"/>
                <a:ea typeface="DM Sans"/>
                <a:cs typeface="DM Sans"/>
                <a:sym typeface="DM Sans"/>
              </a:rPr>
              <a:t>0.1</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Uptime (min/day): </a:t>
            </a:r>
            <a:r>
              <a:rPr b="1" lang="en" sz="1200">
                <a:latin typeface="DM Sans"/>
                <a:ea typeface="DM Sans"/>
                <a:cs typeface="DM Sans"/>
                <a:sym typeface="DM Sans"/>
              </a:rPr>
              <a:t>1440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Scale-to-zero: </a:t>
            </a:r>
            <a:r>
              <a:rPr b="1" lang="en" sz="1200">
                <a:latin typeface="DM Sans"/>
                <a:ea typeface="DM Sans"/>
                <a:cs typeface="DM Sans"/>
                <a:sym typeface="DM Sans"/>
              </a:rPr>
              <a:t>No</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Latency sensitive: </a:t>
            </a:r>
            <a:r>
              <a:rPr b="1" lang="en" sz="1200">
                <a:latin typeface="DM Sans"/>
                <a:ea typeface="DM Sans"/>
                <a:cs typeface="DM Sans"/>
                <a:sym typeface="DM Sans"/>
              </a:rPr>
              <a:t>Yes</a:t>
            </a:r>
            <a:endParaRPr b="1" sz="1200">
              <a:latin typeface="DM Sans"/>
              <a:ea typeface="DM Sans"/>
              <a:cs typeface="DM Sans"/>
              <a:sym typeface="DM Sans"/>
            </a:endParaRPr>
          </a:p>
        </p:txBody>
      </p:sp>
      <p:sp>
        <p:nvSpPr>
          <p:cNvPr id="2132" name="Google Shape;2132;p196"/>
          <p:cNvSpPr txBox="1"/>
          <p:nvPr/>
        </p:nvSpPr>
        <p:spPr>
          <a:xfrm>
            <a:off x="4747800" y="2834250"/>
            <a:ext cx="3191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DM Sans"/>
                <a:ea typeface="DM Sans"/>
                <a:cs typeface="DM Sans"/>
                <a:sym typeface="DM Sans"/>
              </a:rPr>
              <a:t>Recommended Workload Size: </a:t>
            </a:r>
            <a:r>
              <a:rPr b="1" lang="en" sz="1200">
                <a:latin typeface="DM Sans"/>
                <a:ea typeface="DM Sans"/>
                <a:cs typeface="DM Sans"/>
                <a:sym typeface="DM Sans"/>
              </a:rPr>
              <a:t>L</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Expected Cost (per month): </a:t>
            </a:r>
            <a:r>
              <a:rPr b="1" lang="en" sz="1200">
                <a:latin typeface="DM Sans"/>
                <a:ea typeface="DM Sans"/>
                <a:cs typeface="DM Sans"/>
                <a:sym typeface="DM Sans"/>
              </a:rPr>
              <a:t>$1008.00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Min Cost (per month): </a:t>
            </a:r>
            <a:r>
              <a:rPr b="1" lang="en" sz="1200">
                <a:latin typeface="DM Sans"/>
                <a:ea typeface="DM Sans"/>
                <a:cs typeface="DM Sans"/>
                <a:sym typeface="DM Sans"/>
              </a:rPr>
              <a:t>$806.40</a:t>
            </a:r>
            <a:endParaRPr b="1" sz="1200">
              <a:latin typeface="DM Sans"/>
              <a:ea typeface="DM Sans"/>
              <a:cs typeface="DM Sans"/>
              <a:sym typeface="DM Sans"/>
            </a:endParaRPr>
          </a:p>
          <a:p>
            <a:pPr indent="0" lvl="0" marL="0" rtl="0" algn="l">
              <a:spcBef>
                <a:spcPts val="0"/>
              </a:spcBef>
              <a:spcAft>
                <a:spcPts val="0"/>
              </a:spcAft>
              <a:buNone/>
            </a:pPr>
            <a:r>
              <a:rPr lang="en" sz="1200">
                <a:latin typeface="DM Sans"/>
                <a:ea typeface="DM Sans"/>
                <a:cs typeface="DM Sans"/>
                <a:sym typeface="DM Sans"/>
              </a:rPr>
              <a:t>Max Cost (per month): </a:t>
            </a:r>
            <a:r>
              <a:rPr b="1" lang="en" sz="1200">
                <a:latin typeface="DM Sans"/>
                <a:ea typeface="DM Sans"/>
                <a:cs typeface="DM Sans"/>
                <a:sym typeface="DM Sans"/>
              </a:rPr>
              <a:t>$3225.60</a:t>
            </a:r>
            <a:endParaRPr b="1" sz="1200">
              <a:latin typeface="DM Sans"/>
              <a:ea typeface="DM Sans"/>
              <a:cs typeface="DM Sans"/>
              <a:sym typeface="DM Sans"/>
            </a:endParaRPr>
          </a:p>
        </p:txBody>
      </p:sp>
      <p:sp>
        <p:nvSpPr>
          <p:cNvPr id="2133" name="Google Shape;2133;p196"/>
          <p:cNvSpPr/>
          <p:nvPr/>
        </p:nvSpPr>
        <p:spPr>
          <a:xfrm>
            <a:off x="5846925" y="2639175"/>
            <a:ext cx="285000" cy="195000"/>
          </a:xfrm>
          <a:prstGeom prst="down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96"/>
          <p:cNvSpPr txBox="1"/>
          <p:nvPr/>
        </p:nvSpPr>
        <p:spPr>
          <a:xfrm>
            <a:off x="4797075" y="3795000"/>
            <a:ext cx="3744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latin typeface="DM Sans"/>
                <a:ea typeface="DM Sans"/>
                <a:cs typeface="DM Sans"/>
                <a:sym typeface="DM Sans"/>
              </a:rPr>
              <a:t>“Expected cost” is what a customer would pay with a constant QPS throughput–where they land in the min/max range depends on autoscaling.</a:t>
            </a:r>
            <a:endParaRPr b="1" i="1" sz="1200">
              <a:latin typeface="DM Sans"/>
              <a:ea typeface="DM Sans"/>
              <a:cs typeface="DM Sans"/>
              <a:sym typeface="DM Sans"/>
            </a:endParaRPr>
          </a:p>
        </p:txBody>
      </p:sp>
      <p:sp>
        <p:nvSpPr>
          <p:cNvPr id="2135" name="Google Shape;2135;p196"/>
          <p:cNvSpPr/>
          <p:nvPr/>
        </p:nvSpPr>
        <p:spPr>
          <a:xfrm>
            <a:off x="7670200" y="1115425"/>
            <a:ext cx="1057200" cy="376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Example</a:t>
            </a:r>
            <a:endParaRPr>
              <a:latin typeface="DM Sans"/>
              <a:ea typeface="DM Sans"/>
              <a:cs typeface="DM Sans"/>
              <a:sym typeface="DM Sans"/>
            </a:endParaRPr>
          </a:p>
        </p:txBody>
      </p:sp>
      <p:sp>
        <p:nvSpPr>
          <p:cNvPr id="2136" name="Google Shape;2136;p196"/>
          <p:cNvSpPr txBox="1"/>
          <p:nvPr>
            <p:ph idx="2" type="body"/>
          </p:nvPr>
        </p:nvSpPr>
        <p:spPr>
          <a:xfrm>
            <a:off x="571500" y="1360350"/>
            <a:ext cx="3826200" cy="3243900"/>
          </a:xfrm>
          <a:prstGeom prst="rect">
            <a:avLst/>
          </a:prstGeom>
        </p:spPr>
        <p:txBody>
          <a:bodyPr anchorCtr="0" anchor="t" bIns="0" lIns="0" spcFirstLastPara="1" rIns="0" wrap="square" tIns="0">
            <a:noAutofit/>
          </a:bodyPr>
          <a:lstStyle/>
          <a:p>
            <a:pPr indent="-317500" lvl="0" marL="457200" rtl="0" algn="l">
              <a:spcBef>
                <a:spcPts val="800"/>
              </a:spcBef>
              <a:spcAft>
                <a:spcPts val="0"/>
              </a:spcAft>
              <a:buSzPts val="1400"/>
              <a:buChar char="•"/>
            </a:pPr>
            <a:r>
              <a:rPr lang="en" sz="1400"/>
              <a:t>Use the </a:t>
            </a:r>
            <a:r>
              <a:rPr b="1" lang="en" sz="1400">
                <a:solidFill>
                  <a:schemeClr val="dk2"/>
                </a:solidFill>
              </a:rPr>
              <a:t>cost calculator</a:t>
            </a:r>
            <a:r>
              <a:rPr lang="en" sz="1400"/>
              <a:t> to quickly estimate your monthly expenses.</a:t>
            </a:r>
            <a:endParaRPr sz="1400"/>
          </a:p>
          <a:p>
            <a:pPr indent="-317500" lvl="0" marL="457200" rtl="0" algn="l">
              <a:spcBef>
                <a:spcPts val="0"/>
              </a:spcBef>
              <a:spcAft>
                <a:spcPts val="0"/>
              </a:spcAft>
              <a:buSzPts val="1400"/>
              <a:buChar char="•"/>
            </a:pPr>
            <a:r>
              <a:rPr lang="en" sz="1400"/>
              <a:t>Conduct a </a:t>
            </a:r>
            <a:r>
              <a:rPr b="1" lang="en" sz="1400">
                <a:solidFill>
                  <a:schemeClr val="dk2"/>
                </a:solidFill>
              </a:rPr>
              <a:t>load test with DB provided notebook</a:t>
            </a:r>
            <a:r>
              <a:rPr lang="en" sz="1400"/>
              <a:t> to validate cost estimates.</a:t>
            </a:r>
            <a:endParaRPr sz="1400"/>
          </a:p>
          <a:p>
            <a:pPr indent="-317500" lvl="0" marL="457200" rtl="0" algn="l">
              <a:spcBef>
                <a:spcPts val="0"/>
              </a:spcBef>
              <a:spcAft>
                <a:spcPts val="0"/>
              </a:spcAft>
              <a:buSzPts val="1400"/>
              <a:buChar char="•"/>
            </a:pPr>
            <a:r>
              <a:rPr lang="en" sz="1400"/>
              <a:t>Collaborate with </a:t>
            </a:r>
            <a:r>
              <a:rPr b="1" lang="en" sz="1400">
                <a:solidFill>
                  <a:schemeClr val="dk2"/>
                </a:solidFill>
              </a:rPr>
              <a:t>Databricks Field Engineering</a:t>
            </a:r>
            <a:r>
              <a:rPr lang="en" sz="1400"/>
              <a:t> team to learn best practices and to optimize costs efficiently.</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t/>
            </a:r>
            <a:endParaRPr sz="1400"/>
          </a:p>
          <a:p>
            <a:pPr indent="0" lvl="0" marL="0" rtl="0" algn="l">
              <a:spcBef>
                <a:spcPts val="800"/>
              </a:spcBef>
              <a:spcAft>
                <a:spcPts val="0"/>
              </a:spcAft>
              <a:buNone/>
            </a:pPr>
            <a:r>
              <a:rPr b="1" lang="en" u="sng">
                <a:solidFill>
                  <a:schemeClr val="hlink"/>
                </a:solidFill>
                <a:hlinkClick r:id="rId3"/>
              </a:rPr>
              <a:t>Cost Calculator</a:t>
            </a:r>
            <a:endParaRPr sz="1400"/>
          </a:p>
        </p:txBody>
      </p:sp>
      <p:sp>
        <p:nvSpPr>
          <p:cNvPr id="2137" name="Google Shape;2137;p196"/>
          <p:cNvSpPr/>
          <p:nvPr/>
        </p:nvSpPr>
        <p:spPr>
          <a:xfrm>
            <a:off x="562075" y="3795000"/>
            <a:ext cx="3796500" cy="867600"/>
          </a:xfrm>
          <a:prstGeom prst="rect">
            <a:avLst/>
          </a:prstGeom>
          <a:solidFill>
            <a:srgbClr val="FFAB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M Sans"/>
                <a:ea typeface="DM Sans"/>
                <a:cs typeface="DM Sans"/>
                <a:sym typeface="DM Sans"/>
              </a:rPr>
              <a:t>TODO</a:t>
            </a:r>
            <a:endParaRPr>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66"/>
          <p:cNvSpPr txBox="1"/>
          <p:nvPr>
            <p:ph type="title"/>
          </p:nvPr>
        </p:nvSpPr>
        <p:spPr>
          <a:xfrm>
            <a:off x="1257309" y="401719"/>
            <a:ext cx="6629400" cy="428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Lakehouse Monitoring?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67"/>
          <p:cNvSpPr/>
          <p:nvPr/>
        </p:nvSpPr>
        <p:spPr>
          <a:xfrm>
            <a:off x="2613375"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Time Series </a:t>
            </a:r>
            <a:endParaRPr b="1" sz="1200">
              <a:solidFill>
                <a:schemeClr val="dk1"/>
              </a:solidFill>
              <a:latin typeface="DM Sans"/>
              <a:ea typeface="DM Sans"/>
              <a:cs typeface="DM Sans"/>
              <a:sym typeface="DM Sans"/>
            </a:endParaRPr>
          </a:p>
        </p:txBody>
      </p:sp>
      <p:sp>
        <p:nvSpPr>
          <p:cNvPr id="1650" name="Google Shape;1650;p167"/>
          <p:cNvSpPr/>
          <p:nvPr/>
        </p:nvSpPr>
        <p:spPr>
          <a:xfrm>
            <a:off x="3904988"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MVs, STs</a:t>
            </a:r>
            <a:endParaRPr b="1" sz="1200">
              <a:solidFill>
                <a:schemeClr val="dk1"/>
              </a:solidFill>
              <a:latin typeface="DM Sans"/>
              <a:ea typeface="DM Sans"/>
              <a:cs typeface="DM Sans"/>
              <a:sym typeface="DM Sans"/>
            </a:endParaRPr>
          </a:p>
        </p:txBody>
      </p:sp>
      <p:sp>
        <p:nvSpPr>
          <p:cNvPr id="1651" name="Google Shape;1651;p167"/>
          <p:cNvSpPr/>
          <p:nvPr/>
        </p:nvSpPr>
        <p:spPr>
          <a:xfrm>
            <a:off x="5196588"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Features</a:t>
            </a:r>
            <a:endParaRPr b="1" sz="1200">
              <a:solidFill>
                <a:schemeClr val="dk1"/>
              </a:solidFill>
              <a:latin typeface="DM Sans"/>
              <a:ea typeface="DM Sans"/>
              <a:cs typeface="DM Sans"/>
              <a:sym typeface="DM Sans"/>
            </a:endParaRPr>
          </a:p>
        </p:txBody>
      </p:sp>
      <p:sp>
        <p:nvSpPr>
          <p:cNvPr id="1652" name="Google Shape;1652;p167"/>
          <p:cNvSpPr/>
          <p:nvPr/>
        </p:nvSpPr>
        <p:spPr>
          <a:xfrm>
            <a:off x="1321763"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Bronze, Silver, Gold</a:t>
            </a:r>
            <a:endParaRPr b="1" sz="1200">
              <a:solidFill>
                <a:schemeClr val="dk1"/>
              </a:solidFill>
              <a:latin typeface="DM Sans"/>
              <a:ea typeface="DM Sans"/>
              <a:cs typeface="DM Sans"/>
              <a:sym typeface="DM Sans"/>
            </a:endParaRPr>
          </a:p>
        </p:txBody>
      </p:sp>
      <p:grpSp>
        <p:nvGrpSpPr>
          <p:cNvPr id="1653" name="Google Shape;1653;p167"/>
          <p:cNvGrpSpPr/>
          <p:nvPr/>
        </p:nvGrpSpPr>
        <p:grpSpPr>
          <a:xfrm>
            <a:off x="6488188" y="2401175"/>
            <a:ext cx="990000" cy="1874975"/>
            <a:chOff x="6488188" y="2401175"/>
            <a:chExt cx="990000" cy="1874975"/>
          </a:xfrm>
        </p:grpSpPr>
        <p:sp>
          <p:nvSpPr>
            <p:cNvPr id="1654" name="Google Shape;1654;p167"/>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sp>
          <p:nvSpPr>
            <p:cNvPr id="1655" name="Google Shape;1655;p167"/>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sp>
          <p:nvSpPr>
            <p:cNvPr id="1656" name="Google Shape;1656;p167"/>
            <p:cNvSpPr/>
            <p:nvPr/>
          </p:nvSpPr>
          <p:spPr>
            <a:xfrm>
              <a:off x="6488188" y="3496150"/>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Inference Table</a:t>
              </a:r>
              <a:endParaRPr b="1" sz="1200">
                <a:solidFill>
                  <a:schemeClr val="dk1"/>
                </a:solidFill>
                <a:latin typeface="DM Sans"/>
                <a:ea typeface="DM Sans"/>
                <a:cs typeface="DM Sans"/>
                <a:sym typeface="DM Sans"/>
              </a:endParaRPr>
            </a:p>
          </p:txBody>
        </p:sp>
        <p:cxnSp>
          <p:nvCxnSpPr>
            <p:cNvPr id="1657" name="Google Shape;1657;p167"/>
            <p:cNvCxnSpPr>
              <a:stCxn id="1655" idx="2"/>
              <a:endCxn id="1656" idx="0"/>
            </p:cNvCxnSpPr>
            <p:nvPr/>
          </p:nvCxnSpPr>
          <p:spPr>
            <a:xfrm flipH="1" rot="-5400000">
              <a:off x="6825988" y="3338375"/>
              <a:ext cx="315000" cy="600"/>
            </a:xfrm>
            <a:prstGeom prst="curvedConnector3">
              <a:avLst>
                <a:gd fmla="val 49984" name="adj1"/>
              </a:avLst>
            </a:prstGeom>
            <a:noFill/>
            <a:ln cap="flat" cmpd="sng" w="19050">
              <a:solidFill>
                <a:schemeClr val="dk1"/>
              </a:solidFill>
              <a:prstDash val="solid"/>
              <a:round/>
              <a:headEnd len="med" w="med" type="none"/>
              <a:tailEnd len="med" w="med" type="triangle"/>
            </a:ln>
          </p:spPr>
        </p:cxnSp>
      </p:grpSp>
      <p:sp>
        <p:nvSpPr>
          <p:cNvPr id="1658" name="Google Shape;1658;p167"/>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Teams want to monitor many assets.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68"/>
          <p:cNvSpPr/>
          <p:nvPr/>
        </p:nvSpPr>
        <p:spPr>
          <a:xfrm>
            <a:off x="2613375"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Time Series </a:t>
            </a:r>
            <a:endParaRPr b="1" sz="1200">
              <a:solidFill>
                <a:schemeClr val="dk1"/>
              </a:solidFill>
              <a:latin typeface="DM Sans"/>
              <a:ea typeface="DM Sans"/>
              <a:cs typeface="DM Sans"/>
              <a:sym typeface="DM Sans"/>
            </a:endParaRPr>
          </a:p>
        </p:txBody>
      </p:sp>
      <p:sp>
        <p:nvSpPr>
          <p:cNvPr id="1664" name="Google Shape;1664;p168"/>
          <p:cNvSpPr/>
          <p:nvPr/>
        </p:nvSpPr>
        <p:spPr>
          <a:xfrm>
            <a:off x="3904988"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MVs, STs</a:t>
            </a:r>
            <a:endParaRPr b="1" sz="1200">
              <a:solidFill>
                <a:schemeClr val="dk1"/>
              </a:solidFill>
              <a:latin typeface="DM Sans"/>
              <a:ea typeface="DM Sans"/>
              <a:cs typeface="DM Sans"/>
              <a:sym typeface="DM Sans"/>
            </a:endParaRPr>
          </a:p>
        </p:txBody>
      </p:sp>
      <p:sp>
        <p:nvSpPr>
          <p:cNvPr id="1665" name="Google Shape;1665;p168"/>
          <p:cNvSpPr/>
          <p:nvPr/>
        </p:nvSpPr>
        <p:spPr>
          <a:xfrm>
            <a:off x="5196588"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1200">
                <a:solidFill>
                  <a:schemeClr val="dk1"/>
                </a:solidFill>
                <a:latin typeface="DM Sans"/>
                <a:ea typeface="DM Sans"/>
                <a:cs typeface="DM Sans"/>
                <a:sym typeface="DM Sans"/>
              </a:rPr>
              <a:t>Features</a:t>
            </a:r>
            <a:endParaRPr b="1" sz="1200">
              <a:solidFill>
                <a:schemeClr val="dk1"/>
              </a:solidFill>
              <a:latin typeface="DM Sans"/>
              <a:ea typeface="DM Sans"/>
              <a:cs typeface="DM Sans"/>
              <a:sym typeface="DM Sans"/>
            </a:endParaRPr>
          </a:p>
        </p:txBody>
      </p:sp>
      <p:sp>
        <p:nvSpPr>
          <p:cNvPr id="1666" name="Google Shape;1666;p168"/>
          <p:cNvSpPr/>
          <p:nvPr/>
        </p:nvSpPr>
        <p:spPr>
          <a:xfrm>
            <a:off x="1321763"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Bronze, Silver, Gold</a:t>
            </a:r>
            <a:endParaRPr b="1" sz="1200">
              <a:solidFill>
                <a:schemeClr val="dk1"/>
              </a:solidFill>
              <a:latin typeface="DM Sans"/>
              <a:ea typeface="DM Sans"/>
              <a:cs typeface="DM Sans"/>
              <a:sym typeface="DM Sans"/>
            </a:endParaRPr>
          </a:p>
        </p:txBody>
      </p:sp>
      <p:sp>
        <p:nvSpPr>
          <p:cNvPr id="1667" name="Google Shape;1667;p168"/>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grpSp>
        <p:nvGrpSpPr>
          <p:cNvPr id="1668" name="Google Shape;1668;p168"/>
          <p:cNvGrpSpPr/>
          <p:nvPr/>
        </p:nvGrpSpPr>
        <p:grpSpPr>
          <a:xfrm>
            <a:off x="1816800" y="1571800"/>
            <a:ext cx="3874800" cy="829512"/>
            <a:chOff x="1816800" y="1571800"/>
            <a:chExt cx="3874800" cy="829512"/>
          </a:xfrm>
        </p:grpSpPr>
        <p:grpSp>
          <p:nvGrpSpPr>
            <p:cNvPr id="1669" name="Google Shape;1669;p168"/>
            <p:cNvGrpSpPr/>
            <p:nvPr/>
          </p:nvGrpSpPr>
          <p:grpSpPr>
            <a:xfrm>
              <a:off x="1816800" y="1571800"/>
              <a:ext cx="2583300" cy="829512"/>
              <a:chOff x="1816800" y="1571800"/>
              <a:chExt cx="2583300" cy="829512"/>
            </a:xfrm>
          </p:grpSpPr>
          <p:sp>
            <p:nvSpPr>
              <p:cNvPr id="1670" name="Google Shape;1670;p168"/>
              <p:cNvSpPr/>
              <p:nvPr/>
            </p:nvSpPr>
            <p:spPr>
              <a:xfrm>
                <a:off x="2524375" y="1571800"/>
                <a:ext cx="650050" cy="405312"/>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Barlow"/>
                    <a:ea typeface="Barlow"/>
                    <a:cs typeface="Barlow"/>
                    <a:sym typeface="Barlow"/>
                  </a:rPr>
                  <a:t>dbt</a:t>
                </a:r>
                <a:endParaRPr sz="1100">
                  <a:latin typeface="Barlow"/>
                  <a:ea typeface="Barlow"/>
                  <a:cs typeface="Barlow"/>
                  <a:sym typeface="Barlow"/>
                </a:endParaRPr>
              </a:p>
            </p:txBody>
          </p:sp>
          <p:cxnSp>
            <p:nvCxnSpPr>
              <p:cNvPr id="1671" name="Google Shape;1671;p168"/>
              <p:cNvCxnSpPr>
                <a:stCxn id="1670" idx="3"/>
                <a:endCxn id="1666" idx="0"/>
              </p:cNvCxnSpPr>
              <p:nvPr/>
            </p:nvCxnSpPr>
            <p:spPr>
              <a:xfrm rot="5400000">
                <a:off x="2121000" y="1672912"/>
                <a:ext cx="424200" cy="10326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1672" name="Google Shape;1672;p168"/>
              <p:cNvCxnSpPr>
                <a:stCxn id="1670" idx="3"/>
                <a:endCxn id="1663" idx="0"/>
              </p:cNvCxnSpPr>
              <p:nvPr/>
            </p:nvCxnSpPr>
            <p:spPr>
              <a:xfrm flipH="1" rot="-5400000">
                <a:off x="2766750" y="2059762"/>
                <a:ext cx="424200" cy="2589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1673" name="Google Shape;1673;p168"/>
              <p:cNvCxnSpPr>
                <a:stCxn id="1670" idx="3"/>
                <a:endCxn id="1664" idx="0"/>
              </p:cNvCxnSpPr>
              <p:nvPr/>
            </p:nvCxnSpPr>
            <p:spPr>
              <a:xfrm flipH="1" rot="-5400000">
                <a:off x="3412650" y="1413862"/>
                <a:ext cx="424200" cy="1550700"/>
              </a:xfrm>
              <a:prstGeom prst="curvedConnector3">
                <a:avLst>
                  <a:gd fmla="val 49984" name="adj1"/>
                </a:avLst>
              </a:prstGeom>
              <a:noFill/>
              <a:ln cap="flat" cmpd="sng" w="9525">
                <a:solidFill>
                  <a:schemeClr val="dk2"/>
                </a:solidFill>
                <a:prstDash val="solid"/>
                <a:round/>
                <a:headEnd len="med" w="med" type="none"/>
                <a:tailEnd len="med" w="med" type="none"/>
              </a:ln>
            </p:spPr>
          </p:cxnSp>
        </p:grpSp>
        <p:cxnSp>
          <p:nvCxnSpPr>
            <p:cNvPr id="1674" name="Google Shape;1674;p168"/>
            <p:cNvCxnSpPr>
              <a:stCxn id="1670" idx="3"/>
              <a:endCxn id="1665" idx="0"/>
            </p:cNvCxnSpPr>
            <p:nvPr/>
          </p:nvCxnSpPr>
          <p:spPr>
            <a:xfrm flipH="1" rot="-5400000">
              <a:off x="4058400" y="768112"/>
              <a:ext cx="424200" cy="2842200"/>
            </a:xfrm>
            <a:prstGeom prst="curvedConnector3">
              <a:avLst>
                <a:gd fmla="val 49984" name="adj1"/>
              </a:avLst>
            </a:prstGeom>
            <a:noFill/>
            <a:ln cap="flat" cmpd="sng" w="9525">
              <a:solidFill>
                <a:schemeClr val="dk2"/>
              </a:solidFill>
              <a:prstDash val="solid"/>
              <a:round/>
              <a:headEnd len="med" w="med" type="none"/>
              <a:tailEnd len="med" w="med" type="none"/>
            </a:ln>
          </p:spPr>
        </p:cxnSp>
      </p:grpSp>
      <p:grpSp>
        <p:nvGrpSpPr>
          <p:cNvPr id="1675" name="Google Shape;1675;p168"/>
          <p:cNvGrpSpPr/>
          <p:nvPr/>
        </p:nvGrpSpPr>
        <p:grpSpPr>
          <a:xfrm>
            <a:off x="1816750" y="1571800"/>
            <a:ext cx="3874800" cy="829512"/>
            <a:chOff x="1816750" y="1571800"/>
            <a:chExt cx="3874800" cy="829512"/>
          </a:xfrm>
        </p:grpSpPr>
        <p:sp>
          <p:nvSpPr>
            <p:cNvPr id="1676" name="Google Shape;1676;p168"/>
            <p:cNvSpPr/>
            <p:nvPr/>
          </p:nvSpPr>
          <p:spPr>
            <a:xfrm>
              <a:off x="3334925" y="1571800"/>
              <a:ext cx="650050" cy="405312"/>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Barlow"/>
                  <a:ea typeface="Barlow"/>
                  <a:cs typeface="Barlow"/>
                  <a:sym typeface="Barlow"/>
                </a:rPr>
                <a:t>DLT</a:t>
              </a:r>
              <a:endParaRPr sz="1100">
                <a:latin typeface="Barlow"/>
                <a:ea typeface="Barlow"/>
                <a:cs typeface="Barlow"/>
                <a:sym typeface="Barlow"/>
              </a:endParaRPr>
            </a:p>
          </p:txBody>
        </p:sp>
        <p:cxnSp>
          <p:nvCxnSpPr>
            <p:cNvPr id="1677" name="Google Shape;1677;p168"/>
            <p:cNvCxnSpPr>
              <a:stCxn id="1676" idx="3"/>
              <a:endCxn id="1666" idx="0"/>
            </p:cNvCxnSpPr>
            <p:nvPr/>
          </p:nvCxnSpPr>
          <p:spPr>
            <a:xfrm rot="5400000">
              <a:off x="2526250" y="1267612"/>
              <a:ext cx="424200" cy="18432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1678" name="Google Shape;1678;p168"/>
            <p:cNvCxnSpPr>
              <a:stCxn id="1676" idx="3"/>
              <a:endCxn id="1663" idx="0"/>
            </p:cNvCxnSpPr>
            <p:nvPr/>
          </p:nvCxnSpPr>
          <p:spPr>
            <a:xfrm rot="5400000">
              <a:off x="3172000" y="1913362"/>
              <a:ext cx="424200" cy="5517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1679" name="Google Shape;1679;p168"/>
            <p:cNvCxnSpPr>
              <a:stCxn id="1676" idx="3"/>
              <a:endCxn id="1665" idx="0"/>
            </p:cNvCxnSpPr>
            <p:nvPr/>
          </p:nvCxnSpPr>
          <p:spPr>
            <a:xfrm flipH="1" rot="-5400000">
              <a:off x="4463650" y="1173412"/>
              <a:ext cx="424200" cy="2031600"/>
            </a:xfrm>
            <a:prstGeom prst="curvedConnector3">
              <a:avLst>
                <a:gd fmla="val 49984" name="adj1"/>
              </a:avLst>
            </a:prstGeom>
            <a:noFill/>
            <a:ln cap="flat" cmpd="sng" w="9525">
              <a:solidFill>
                <a:schemeClr val="dk2"/>
              </a:solidFill>
              <a:prstDash val="solid"/>
              <a:round/>
              <a:headEnd len="med" w="med" type="none"/>
              <a:tailEnd len="med" w="med" type="none"/>
            </a:ln>
          </p:spPr>
        </p:cxnSp>
      </p:grpSp>
      <p:grpSp>
        <p:nvGrpSpPr>
          <p:cNvPr id="1680" name="Google Shape;1680;p168"/>
          <p:cNvGrpSpPr/>
          <p:nvPr/>
        </p:nvGrpSpPr>
        <p:grpSpPr>
          <a:xfrm>
            <a:off x="5951963" y="1571800"/>
            <a:ext cx="1031087" cy="829500"/>
            <a:chOff x="5951963" y="1571800"/>
            <a:chExt cx="1031087" cy="829500"/>
          </a:xfrm>
        </p:grpSpPr>
        <p:sp>
          <p:nvSpPr>
            <p:cNvPr id="1681" name="Google Shape;1681;p168"/>
            <p:cNvSpPr/>
            <p:nvPr/>
          </p:nvSpPr>
          <p:spPr>
            <a:xfrm>
              <a:off x="5951963" y="1571800"/>
              <a:ext cx="864575" cy="405300"/>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Barlow"/>
                  <a:ea typeface="Barlow"/>
                  <a:cs typeface="Barlow"/>
                  <a:sym typeface="Barlow"/>
                </a:rPr>
                <a:t>DB Serving</a:t>
              </a:r>
              <a:endParaRPr sz="1100">
                <a:latin typeface="Barlow"/>
                <a:ea typeface="Barlow"/>
                <a:cs typeface="Barlow"/>
                <a:sym typeface="Barlow"/>
              </a:endParaRPr>
            </a:p>
          </p:txBody>
        </p:sp>
        <p:cxnSp>
          <p:nvCxnSpPr>
            <p:cNvPr id="1682" name="Google Shape;1682;p168"/>
            <p:cNvCxnSpPr>
              <a:stCxn id="1681" idx="3"/>
              <a:endCxn id="1667" idx="0"/>
            </p:cNvCxnSpPr>
            <p:nvPr/>
          </p:nvCxnSpPr>
          <p:spPr>
            <a:xfrm flipH="1" rot="-5400000">
              <a:off x="6471550" y="1889800"/>
              <a:ext cx="424200" cy="598800"/>
            </a:xfrm>
            <a:prstGeom prst="curvedConnector3">
              <a:avLst>
                <a:gd fmla="val 49985" name="adj1"/>
              </a:avLst>
            </a:prstGeom>
            <a:noFill/>
            <a:ln cap="flat" cmpd="sng" w="9525">
              <a:solidFill>
                <a:schemeClr val="dk2"/>
              </a:solidFill>
              <a:prstDash val="solid"/>
              <a:round/>
              <a:headEnd len="med" w="med" type="none"/>
              <a:tailEnd len="med" w="med" type="none"/>
            </a:ln>
          </p:spPr>
        </p:cxnSp>
      </p:grpSp>
      <p:grpSp>
        <p:nvGrpSpPr>
          <p:cNvPr id="1683" name="Google Shape;1683;p168"/>
          <p:cNvGrpSpPr/>
          <p:nvPr/>
        </p:nvGrpSpPr>
        <p:grpSpPr>
          <a:xfrm>
            <a:off x="6983314" y="1571800"/>
            <a:ext cx="1031113" cy="829500"/>
            <a:chOff x="6983314" y="1571800"/>
            <a:chExt cx="1031113" cy="829500"/>
          </a:xfrm>
        </p:grpSpPr>
        <p:sp>
          <p:nvSpPr>
            <p:cNvPr id="1684" name="Google Shape;1684;p168"/>
            <p:cNvSpPr/>
            <p:nvPr/>
          </p:nvSpPr>
          <p:spPr>
            <a:xfrm>
              <a:off x="7065201" y="1571800"/>
              <a:ext cx="949225" cy="405300"/>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3rd-party Serving</a:t>
              </a:r>
              <a:endParaRPr sz="900">
                <a:latin typeface="Barlow"/>
                <a:ea typeface="Barlow"/>
                <a:cs typeface="Barlow"/>
                <a:sym typeface="Barlow"/>
              </a:endParaRPr>
            </a:p>
          </p:txBody>
        </p:sp>
        <p:cxnSp>
          <p:nvCxnSpPr>
            <p:cNvPr id="1685" name="Google Shape;1685;p168"/>
            <p:cNvCxnSpPr>
              <a:stCxn id="1684" idx="3"/>
              <a:endCxn id="1667" idx="0"/>
            </p:cNvCxnSpPr>
            <p:nvPr/>
          </p:nvCxnSpPr>
          <p:spPr>
            <a:xfrm rot="5400000">
              <a:off x="7049464" y="1910950"/>
              <a:ext cx="424200" cy="556500"/>
            </a:xfrm>
            <a:prstGeom prst="curvedConnector3">
              <a:avLst>
                <a:gd fmla="val 49985" name="adj1"/>
              </a:avLst>
            </a:prstGeom>
            <a:noFill/>
            <a:ln cap="flat" cmpd="sng" w="9525">
              <a:solidFill>
                <a:schemeClr val="dk2"/>
              </a:solidFill>
              <a:prstDash val="solid"/>
              <a:round/>
              <a:headEnd len="med" w="med" type="none"/>
              <a:tailEnd len="med" w="med" type="none"/>
            </a:ln>
          </p:spPr>
        </p:cxnSp>
      </p:grpSp>
      <p:grpSp>
        <p:nvGrpSpPr>
          <p:cNvPr id="1686" name="Google Shape;1686;p168"/>
          <p:cNvGrpSpPr/>
          <p:nvPr/>
        </p:nvGrpSpPr>
        <p:grpSpPr>
          <a:xfrm>
            <a:off x="4399975" y="1571800"/>
            <a:ext cx="2583300" cy="829500"/>
            <a:chOff x="4399975" y="1571800"/>
            <a:chExt cx="2583300" cy="829500"/>
          </a:xfrm>
        </p:grpSpPr>
        <p:sp>
          <p:nvSpPr>
            <p:cNvPr id="1687" name="Google Shape;1687;p168"/>
            <p:cNvSpPr/>
            <p:nvPr/>
          </p:nvSpPr>
          <p:spPr>
            <a:xfrm>
              <a:off x="4536188" y="1571800"/>
              <a:ext cx="864575" cy="405300"/>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Barlow"/>
                  <a:ea typeface="Barlow"/>
                  <a:cs typeface="Barlow"/>
                  <a:sym typeface="Barlow"/>
                </a:rPr>
                <a:t>Workflows</a:t>
              </a:r>
              <a:endParaRPr sz="1100">
                <a:latin typeface="Barlow"/>
                <a:ea typeface="Barlow"/>
                <a:cs typeface="Barlow"/>
                <a:sym typeface="Barlow"/>
              </a:endParaRPr>
            </a:p>
          </p:txBody>
        </p:sp>
        <p:cxnSp>
          <p:nvCxnSpPr>
            <p:cNvPr id="1688" name="Google Shape;1688;p168"/>
            <p:cNvCxnSpPr>
              <a:stCxn id="1687" idx="3"/>
              <a:endCxn id="1664" idx="0"/>
            </p:cNvCxnSpPr>
            <p:nvPr/>
          </p:nvCxnSpPr>
          <p:spPr>
            <a:xfrm rot="5400000">
              <a:off x="4472125" y="1904950"/>
              <a:ext cx="424200" cy="568500"/>
            </a:xfrm>
            <a:prstGeom prst="curvedConnector3">
              <a:avLst>
                <a:gd fmla="val 49985" name="adj1"/>
              </a:avLst>
            </a:prstGeom>
            <a:noFill/>
            <a:ln cap="flat" cmpd="sng" w="9525">
              <a:solidFill>
                <a:schemeClr val="dk2"/>
              </a:solidFill>
              <a:prstDash val="solid"/>
              <a:round/>
              <a:headEnd len="med" w="med" type="none"/>
              <a:tailEnd len="med" w="med" type="none"/>
            </a:ln>
          </p:spPr>
        </p:cxnSp>
        <p:cxnSp>
          <p:nvCxnSpPr>
            <p:cNvPr id="1689" name="Google Shape;1689;p168"/>
            <p:cNvCxnSpPr>
              <a:stCxn id="1687" idx="3"/>
              <a:endCxn id="1665" idx="0"/>
            </p:cNvCxnSpPr>
            <p:nvPr/>
          </p:nvCxnSpPr>
          <p:spPr>
            <a:xfrm flipH="1" rot="-5400000">
              <a:off x="5117875" y="1827700"/>
              <a:ext cx="424200" cy="723000"/>
            </a:xfrm>
            <a:prstGeom prst="curvedConnector3">
              <a:avLst>
                <a:gd fmla="val 49985" name="adj1"/>
              </a:avLst>
            </a:prstGeom>
            <a:noFill/>
            <a:ln cap="flat" cmpd="sng" w="9525">
              <a:solidFill>
                <a:schemeClr val="dk2"/>
              </a:solidFill>
              <a:prstDash val="solid"/>
              <a:round/>
              <a:headEnd len="med" w="med" type="none"/>
              <a:tailEnd len="med" w="med" type="none"/>
            </a:ln>
          </p:spPr>
        </p:cxnSp>
        <p:cxnSp>
          <p:nvCxnSpPr>
            <p:cNvPr id="1690" name="Google Shape;1690;p168"/>
            <p:cNvCxnSpPr>
              <a:stCxn id="1687" idx="3"/>
              <a:endCxn id="1667" idx="0"/>
            </p:cNvCxnSpPr>
            <p:nvPr/>
          </p:nvCxnSpPr>
          <p:spPr>
            <a:xfrm flipH="1" rot="-5400000">
              <a:off x="5763775" y="1181800"/>
              <a:ext cx="424200" cy="2014800"/>
            </a:xfrm>
            <a:prstGeom prst="curvedConnector3">
              <a:avLst>
                <a:gd fmla="val 49985" name="adj1"/>
              </a:avLst>
            </a:prstGeom>
            <a:noFill/>
            <a:ln cap="flat" cmpd="sng" w="9525">
              <a:solidFill>
                <a:schemeClr val="dk2"/>
              </a:solidFill>
              <a:prstDash val="solid"/>
              <a:round/>
              <a:headEnd len="med" w="med" type="none"/>
              <a:tailEnd len="med" w="med" type="none"/>
            </a:ln>
          </p:spPr>
        </p:cxnSp>
      </p:grpSp>
      <p:sp>
        <p:nvSpPr>
          <p:cNvPr id="1691" name="Google Shape;1691;p168"/>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sp>
        <p:nvSpPr>
          <p:cNvPr id="1692" name="Google Shape;1692;p168"/>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sp>
        <p:nvSpPr>
          <p:cNvPr id="1693" name="Google Shape;1693;p168"/>
          <p:cNvSpPr/>
          <p:nvPr/>
        </p:nvSpPr>
        <p:spPr>
          <a:xfrm>
            <a:off x="6488188" y="3496150"/>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Inference Table</a:t>
            </a:r>
            <a:endParaRPr b="1" sz="1200">
              <a:solidFill>
                <a:schemeClr val="dk1"/>
              </a:solidFill>
              <a:latin typeface="DM Sans"/>
              <a:ea typeface="DM Sans"/>
              <a:cs typeface="DM Sans"/>
              <a:sym typeface="DM Sans"/>
            </a:endParaRPr>
          </a:p>
        </p:txBody>
      </p:sp>
      <p:cxnSp>
        <p:nvCxnSpPr>
          <p:cNvPr id="1694" name="Google Shape;1694;p168"/>
          <p:cNvCxnSpPr>
            <a:stCxn id="1692" idx="2"/>
            <a:endCxn id="1693" idx="0"/>
          </p:cNvCxnSpPr>
          <p:nvPr/>
        </p:nvCxnSpPr>
        <p:spPr>
          <a:xfrm flipH="1" rot="-5400000">
            <a:off x="6825988" y="3338375"/>
            <a:ext cx="315000" cy="600"/>
          </a:xfrm>
          <a:prstGeom prst="curvedConnector3">
            <a:avLst>
              <a:gd fmla="val 49984" name="adj1"/>
            </a:avLst>
          </a:prstGeom>
          <a:noFill/>
          <a:ln cap="flat" cmpd="sng" w="19050">
            <a:solidFill>
              <a:schemeClr val="dk1"/>
            </a:solidFill>
            <a:prstDash val="solid"/>
            <a:round/>
            <a:headEnd len="med" w="med" type="none"/>
            <a:tailEnd len="med" w="med" type="triangle"/>
          </a:ln>
        </p:spPr>
      </p:cxnSp>
      <p:sp>
        <p:nvSpPr>
          <p:cNvPr id="1695" name="Google Shape;1695;p168"/>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Data and AI assets come from many frameworks</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169"/>
          <p:cNvSpPr txBox="1"/>
          <p:nvPr>
            <p:ph idx="1" type="body"/>
          </p:nvPr>
        </p:nvSpPr>
        <p:spPr>
          <a:xfrm>
            <a:off x="311700" y="1051450"/>
            <a:ext cx="8520600" cy="388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DM Sans"/>
                <a:ea typeface="DM Sans"/>
                <a:cs typeface="DM Sans"/>
                <a:sym typeface="DM Sans"/>
              </a:rPr>
              <a:t>Profile, Diagnose, and Enforce Quality for any table in the UC.</a:t>
            </a:r>
            <a:endParaRPr>
              <a:latin typeface="DM Sans"/>
              <a:ea typeface="DM Sans"/>
              <a:cs typeface="DM Sans"/>
              <a:sym typeface="DM Sans"/>
            </a:endParaRPr>
          </a:p>
        </p:txBody>
      </p:sp>
      <p:sp>
        <p:nvSpPr>
          <p:cNvPr id="1701" name="Google Shape;1701;p169"/>
          <p:cNvSpPr/>
          <p:nvPr/>
        </p:nvSpPr>
        <p:spPr>
          <a:xfrm>
            <a:off x="1407326" y="2414032"/>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Time series</a:t>
            </a:r>
            <a:endParaRPr b="1" sz="1000">
              <a:solidFill>
                <a:schemeClr val="dk1"/>
              </a:solidFill>
              <a:latin typeface="DM Sans"/>
              <a:ea typeface="DM Sans"/>
              <a:cs typeface="DM Sans"/>
              <a:sym typeface="DM Sans"/>
            </a:endParaRPr>
          </a:p>
        </p:txBody>
      </p:sp>
      <p:sp>
        <p:nvSpPr>
          <p:cNvPr id="1702" name="Google Shape;1702;p169"/>
          <p:cNvSpPr/>
          <p:nvPr/>
        </p:nvSpPr>
        <p:spPr>
          <a:xfrm>
            <a:off x="2483379" y="2414032"/>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MVs, STs</a:t>
            </a:r>
            <a:endParaRPr b="1" sz="1000">
              <a:solidFill>
                <a:schemeClr val="dk1"/>
              </a:solidFill>
              <a:latin typeface="DM Sans"/>
              <a:ea typeface="DM Sans"/>
              <a:cs typeface="DM Sans"/>
              <a:sym typeface="DM Sans"/>
            </a:endParaRPr>
          </a:p>
        </p:txBody>
      </p:sp>
      <p:sp>
        <p:nvSpPr>
          <p:cNvPr id="1703" name="Google Shape;1703;p169"/>
          <p:cNvSpPr/>
          <p:nvPr/>
        </p:nvSpPr>
        <p:spPr>
          <a:xfrm>
            <a:off x="3559422" y="2414032"/>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Features</a:t>
            </a:r>
            <a:endParaRPr b="1" sz="1000">
              <a:solidFill>
                <a:schemeClr val="dk1"/>
              </a:solidFill>
              <a:latin typeface="DM Sans"/>
              <a:ea typeface="DM Sans"/>
              <a:cs typeface="DM Sans"/>
              <a:sym typeface="DM Sans"/>
            </a:endParaRPr>
          </a:p>
        </p:txBody>
      </p:sp>
      <p:sp>
        <p:nvSpPr>
          <p:cNvPr id="1704" name="Google Shape;1704;p169"/>
          <p:cNvSpPr/>
          <p:nvPr/>
        </p:nvSpPr>
        <p:spPr>
          <a:xfrm>
            <a:off x="331273" y="2414032"/>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Bronze, Silver, Gold</a:t>
            </a:r>
            <a:endParaRPr b="1" sz="1000">
              <a:solidFill>
                <a:schemeClr val="dk1"/>
              </a:solidFill>
              <a:latin typeface="DM Sans"/>
              <a:ea typeface="DM Sans"/>
              <a:cs typeface="DM Sans"/>
              <a:sym typeface="DM Sans"/>
            </a:endParaRPr>
          </a:p>
        </p:txBody>
      </p:sp>
      <p:sp>
        <p:nvSpPr>
          <p:cNvPr id="1705" name="Google Shape;1705;p169"/>
          <p:cNvSpPr/>
          <p:nvPr/>
        </p:nvSpPr>
        <p:spPr>
          <a:xfrm>
            <a:off x="4635465" y="2414032"/>
            <a:ext cx="824700" cy="6063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Model</a:t>
            </a:r>
            <a:endParaRPr b="1" sz="1000">
              <a:solidFill>
                <a:schemeClr val="dk1"/>
              </a:solidFill>
              <a:latin typeface="DM Sans"/>
              <a:ea typeface="DM Sans"/>
              <a:cs typeface="DM Sans"/>
              <a:sym typeface="DM Sans"/>
            </a:endParaRPr>
          </a:p>
        </p:txBody>
      </p:sp>
      <p:sp>
        <p:nvSpPr>
          <p:cNvPr id="1706" name="Google Shape;1706;p169"/>
          <p:cNvSpPr/>
          <p:nvPr/>
        </p:nvSpPr>
        <p:spPr>
          <a:xfrm>
            <a:off x="1333180" y="1769500"/>
            <a:ext cx="541562" cy="31498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dbt</a:t>
            </a:r>
            <a:endParaRPr sz="900">
              <a:latin typeface="Barlow"/>
              <a:ea typeface="Barlow"/>
              <a:cs typeface="Barlow"/>
              <a:sym typeface="Barlow"/>
            </a:endParaRPr>
          </a:p>
        </p:txBody>
      </p:sp>
      <p:sp>
        <p:nvSpPr>
          <p:cNvPr id="1707" name="Google Shape;1707;p169"/>
          <p:cNvSpPr/>
          <p:nvPr/>
        </p:nvSpPr>
        <p:spPr>
          <a:xfrm>
            <a:off x="2008456" y="1769500"/>
            <a:ext cx="541562" cy="31498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DLT</a:t>
            </a:r>
            <a:endParaRPr sz="900">
              <a:latin typeface="Barlow"/>
              <a:ea typeface="Barlow"/>
              <a:cs typeface="Barlow"/>
              <a:sym typeface="Barlow"/>
            </a:endParaRPr>
          </a:p>
        </p:txBody>
      </p:sp>
      <p:sp>
        <p:nvSpPr>
          <p:cNvPr id="1708" name="Google Shape;1708;p169"/>
          <p:cNvSpPr/>
          <p:nvPr/>
        </p:nvSpPr>
        <p:spPr>
          <a:xfrm>
            <a:off x="3009237" y="1769500"/>
            <a:ext cx="720285" cy="31497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Workflows</a:t>
            </a:r>
            <a:endParaRPr sz="900">
              <a:latin typeface="Barlow"/>
              <a:ea typeface="Barlow"/>
              <a:cs typeface="Barlow"/>
              <a:sym typeface="Barlow"/>
            </a:endParaRPr>
          </a:p>
        </p:txBody>
      </p:sp>
      <p:sp>
        <p:nvSpPr>
          <p:cNvPr id="1709" name="Google Shape;1709;p169"/>
          <p:cNvSpPr/>
          <p:nvPr/>
        </p:nvSpPr>
        <p:spPr>
          <a:xfrm>
            <a:off x="4188732" y="1769500"/>
            <a:ext cx="720285" cy="31497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DB Serving</a:t>
            </a:r>
            <a:endParaRPr sz="900">
              <a:latin typeface="Barlow"/>
              <a:ea typeface="Barlow"/>
              <a:cs typeface="Barlow"/>
              <a:sym typeface="Barlow"/>
            </a:endParaRPr>
          </a:p>
        </p:txBody>
      </p:sp>
      <p:sp>
        <p:nvSpPr>
          <p:cNvPr id="1710" name="Google Shape;1710;p169"/>
          <p:cNvSpPr/>
          <p:nvPr/>
        </p:nvSpPr>
        <p:spPr>
          <a:xfrm>
            <a:off x="5116180" y="1769500"/>
            <a:ext cx="790807" cy="31497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Barlow"/>
                <a:ea typeface="Barlow"/>
                <a:cs typeface="Barlow"/>
                <a:sym typeface="Barlow"/>
              </a:rPr>
              <a:t>3rd-party Serving</a:t>
            </a:r>
            <a:endParaRPr sz="800">
              <a:latin typeface="Barlow"/>
              <a:ea typeface="Barlow"/>
              <a:cs typeface="Barlow"/>
              <a:sym typeface="Barlow"/>
            </a:endParaRPr>
          </a:p>
        </p:txBody>
      </p:sp>
      <p:cxnSp>
        <p:nvCxnSpPr>
          <p:cNvPr id="1711" name="Google Shape;1711;p169"/>
          <p:cNvCxnSpPr>
            <a:stCxn id="1706" idx="3"/>
            <a:endCxn id="1704" idx="0"/>
          </p:cNvCxnSpPr>
          <p:nvPr/>
        </p:nvCxnSpPr>
        <p:spPr>
          <a:xfrm rot="5400000">
            <a:off x="1008911" y="1819131"/>
            <a:ext cx="329700" cy="8604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712" name="Google Shape;1712;p169"/>
          <p:cNvCxnSpPr>
            <a:stCxn id="1706" idx="3"/>
            <a:endCxn id="1701" idx="0"/>
          </p:cNvCxnSpPr>
          <p:nvPr/>
        </p:nvCxnSpPr>
        <p:spPr>
          <a:xfrm flipH="1" rot="-5400000">
            <a:off x="1546961" y="2141481"/>
            <a:ext cx="329700" cy="2157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713" name="Google Shape;1713;p169"/>
          <p:cNvCxnSpPr>
            <a:stCxn id="1706" idx="3"/>
            <a:endCxn id="1702" idx="0"/>
          </p:cNvCxnSpPr>
          <p:nvPr/>
        </p:nvCxnSpPr>
        <p:spPr>
          <a:xfrm flipH="1" rot="-5400000">
            <a:off x="2085011" y="1603431"/>
            <a:ext cx="329700" cy="12918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714" name="Google Shape;1714;p169"/>
          <p:cNvCxnSpPr>
            <a:stCxn id="1706" idx="3"/>
            <a:endCxn id="1703" idx="0"/>
          </p:cNvCxnSpPr>
          <p:nvPr/>
        </p:nvCxnSpPr>
        <p:spPr>
          <a:xfrm flipH="1" rot="-5400000">
            <a:off x="2623061" y="1065381"/>
            <a:ext cx="329700" cy="23679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715" name="Google Shape;1715;p169"/>
          <p:cNvCxnSpPr>
            <a:stCxn id="1707" idx="3"/>
            <a:endCxn id="1704" idx="0"/>
          </p:cNvCxnSpPr>
          <p:nvPr/>
        </p:nvCxnSpPr>
        <p:spPr>
          <a:xfrm rot="5400000">
            <a:off x="1346537" y="1481481"/>
            <a:ext cx="329700" cy="15357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716" name="Google Shape;1716;p169"/>
          <p:cNvCxnSpPr>
            <a:stCxn id="1707" idx="3"/>
            <a:endCxn id="1701" idx="0"/>
          </p:cNvCxnSpPr>
          <p:nvPr/>
        </p:nvCxnSpPr>
        <p:spPr>
          <a:xfrm rot="5400000">
            <a:off x="1884587" y="2019531"/>
            <a:ext cx="329700" cy="4596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717" name="Google Shape;1717;p169"/>
          <p:cNvCxnSpPr>
            <a:stCxn id="1707" idx="3"/>
            <a:endCxn id="1703" idx="0"/>
          </p:cNvCxnSpPr>
          <p:nvPr/>
        </p:nvCxnSpPr>
        <p:spPr>
          <a:xfrm flipH="1" rot="-5400000">
            <a:off x="2960687" y="1403031"/>
            <a:ext cx="329700" cy="16926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718" name="Google Shape;1718;p169"/>
          <p:cNvCxnSpPr>
            <a:stCxn id="1708" idx="3"/>
            <a:endCxn id="1702" idx="0"/>
          </p:cNvCxnSpPr>
          <p:nvPr/>
        </p:nvCxnSpPr>
        <p:spPr>
          <a:xfrm rot="5400000">
            <a:off x="2967680" y="2012471"/>
            <a:ext cx="329700" cy="473700"/>
          </a:xfrm>
          <a:prstGeom prst="curvedConnector3">
            <a:avLst>
              <a:gd fmla="val 49979" name="adj1"/>
            </a:avLst>
          </a:prstGeom>
          <a:noFill/>
          <a:ln cap="flat" cmpd="sng" w="9525">
            <a:solidFill>
              <a:schemeClr val="dk2"/>
            </a:solidFill>
            <a:prstDash val="solid"/>
            <a:round/>
            <a:headEnd len="med" w="med" type="none"/>
            <a:tailEnd len="med" w="med" type="none"/>
          </a:ln>
        </p:spPr>
      </p:cxnSp>
      <p:cxnSp>
        <p:nvCxnSpPr>
          <p:cNvPr id="1719" name="Google Shape;1719;p169"/>
          <p:cNvCxnSpPr>
            <a:stCxn id="1708" idx="3"/>
            <a:endCxn id="1703" idx="0"/>
          </p:cNvCxnSpPr>
          <p:nvPr/>
        </p:nvCxnSpPr>
        <p:spPr>
          <a:xfrm flipH="1" rot="-5400000">
            <a:off x="3505730" y="1948121"/>
            <a:ext cx="329700" cy="602400"/>
          </a:xfrm>
          <a:prstGeom prst="curvedConnector3">
            <a:avLst>
              <a:gd fmla="val 49979" name="adj1"/>
            </a:avLst>
          </a:prstGeom>
          <a:noFill/>
          <a:ln cap="flat" cmpd="sng" w="9525">
            <a:solidFill>
              <a:schemeClr val="dk2"/>
            </a:solidFill>
            <a:prstDash val="solid"/>
            <a:round/>
            <a:headEnd len="med" w="med" type="none"/>
            <a:tailEnd len="med" w="med" type="none"/>
          </a:ln>
        </p:spPr>
      </p:cxnSp>
      <p:cxnSp>
        <p:nvCxnSpPr>
          <p:cNvPr id="1720" name="Google Shape;1720;p169"/>
          <p:cNvCxnSpPr>
            <a:stCxn id="1709" idx="3"/>
            <a:endCxn id="1705" idx="0"/>
          </p:cNvCxnSpPr>
          <p:nvPr/>
        </p:nvCxnSpPr>
        <p:spPr>
          <a:xfrm flipH="1" rot="-5400000">
            <a:off x="4633474" y="1999871"/>
            <a:ext cx="329700" cy="498900"/>
          </a:xfrm>
          <a:prstGeom prst="curvedConnector3">
            <a:avLst>
              <a:gd fmla="val 49979" name="adj1"/>
            </a:avLst>
          </a:prstGeom>
          <a:noFill/>
          <a:ln cap="flat" cmpd="sng" w="9525">
            <a:solidFill>
              <a:schemeClr val="dk2"/>
            </a:solidFill>
            <a:prstDash val="solid"/>
            <a:round/>
            <a:headEnd len="med" w="med" type="none"/>
            <a:tailEnd len="med" w="med" type="none"/>
          </a:ln>
        </p:spPr>
      </p:cxnSp>
      <p:cxnSp>
        <p:nvCxnSpPr>
          <p:cNvPr id="1721" name="Google Shape;1721;p169"/>
          <p:cNvCxnSpPr>
            <a:stCxn id="1710" idx="3"/>
            <a:endCxn id="1705" idx="0"/>
          </p:cNvCxnSpPr>
          <p:nvPr/>
        </p:nvCxnSpPr>
        <p:spPr>
          <a:xfrm rot="5400000">
            <a:off x="5114834" y="2017421"/>
            <a:ext cx="329700" cy="463800"/>
          </a:xfrm>
          <a:prstGeom prst="curvedConnector3">
            <a:avLst>
              <a:gd fmla="val 49979" name="adj1"/>
            </a:avLst>
          </a:prstGeom>
          <a:noFill/>
          <a:ln cap="flat" cmpd="sng" w="9525">
            <a:solidFill>
              <a:schemeClr val="dk2"/>
            </a:solidFill>
            <a:prstDash val="solid"/>
            <a:round/>
            <a:headEnd len="med" w="med" type="none"/>
            <a:tailEnd len="med" w="med" type="none"/>
          </a:ln>
        </p:spPr>
      </p:cxnSp>
      <p:sp>
        <p:nvSpPr>
          <p:cNvPr id="1722" name="Google Shape;1722;p169"/>
          <p:cNvSpPr/>
          <p:nvPr/>
        </p:nvSpPr>
        <p:spPr>
          <a:xfrm>
            <a:off x="4635465" y="3264970"/>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Inference Table</a:t>
            </a:r>
            <a:endParaRPr b="1" sz="1000">
              <a:solidFill>
                <a:schemeClr val="dk1"/>
              </a:solidFill>
              <a:latin typeface="DM Sans"/>
              <a:ea typeface="DM Sans"/>
              <a:cs typeface="DM Sans"/>
              <a:sym typeface="DM Sans"/>
            </a:endParaRPr>
          </a:p>
        </p:txBody>
      </p:sp>
      <p:cxnSp>
        <p:nvCxnSpPr>
          <p:cNvPr id="1723" name="Google Shape;1723;p169"/>
          <p:cNvCxnSpPr>
            <a:stCxn id="1705" idx="2"/>
            <a:endCxn id="1722" idx="0"/>
          </p:cNvCxnSpPr>
          <p:nvPr/>
        </p:nvCxnSpPr>
        <p:spPr>
          <a:xfrm flipH="1" rot="-5400000">
            <a:off x="4925865" y="3142282"/>
            <a:ext cx="244500" cy="600"/>
          </a:xfrm>
          <a:prstGeom prst="curvedConnector3">
            <a:avLst>
              <a:gd fmla="val 50028" name="adj1"/>
            </a:avLst>
          </a:prstGeom>
          <a:noFill/>
          <a:ln cap="flat" cmpd="sng" w="19050">
            <a:solidFill>
              <a:schemeClr val="dk1"/>
            </a:solidFill>
            <a:prstDash val="solid"/>
            <a:round/>
            <a:headEnd len="med" w="med" type="none"/>
            <a:tailEnd len="med" w="med" type="triangle"/>
          </a:ln>
        </p:spPr>
      </p:cxnSp>
      <p:grpSp>
        <p:nvGrpSpPr>
          <p:cNvPr id="1724" name="Google Shape;1724;p169"/>
          <p:cNvGrpSpPr/>
          <p:nvPr/>
        </p:nvGrpSpPr>
        <p:grpSpPr>
          <a:xfrm>
            <a:off x="331263" y="3020194"/>
            <a:ext cx="5128913" cy="1165860"/>
            <a:chOff x="331263" y="3020194"/>
            <a:chExt cx="5128913" cy="1165860"/>
          </a:xfrm>
        </p:grpSpPr>
        <p:sp>
          <p:nvSpPr>
            <p:cNvPr id="1725" name="Google Shape;1725;p169"/>
            <p:cNvSpPr/>
            <p:nvPr/>
          </p:nvSpPr>
          <p:spPr>
            <a:xfrm>
              <a:off x="331263" y="302019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sp>
          <p:nvSpPr>
            <p:cNvPr id="1726" name="Google Shape;1726;p169"/>
            <p:cNvSpPr/>
            <p:nvPr/>
          </p:nvSpPr>
          <p:spPr>
            <a:xfrm>
              <a:off x="1407326" y="302019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sp>
          <p:nvSpPr>
            <p:cNvPr id="1727" name="Google Shape;1727;p169"/>
            <p:cNvSpPr/>
            <p:nvPr/>
          </p:nvSpPr>
          <p:spPr>
            <a:xfrm>
              <a:off x="3559433" y="302019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sp>
          <p:nvSpPr>
            <p:cNvPr id="1728" name="Google Shape;1728;p169"/>
            <p:cNvSpPr/>
            <p:nvPr/>
          </p:nvSpPr>
          <p:spPr>
            <a:xfrm>
              <a:off x="4635476" y="387105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sp>
          <p:nvSpPr>
            <p:cNvPr id="1729" name="Google Shape;1729;p169"/>
            <p:cNvSpPr/>
            <p:nvPr/>
          </p:nvSpPr>
          <p:spPr>
            <a:xfrm>
              <a:off x="2483379" y="302019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grpSp>
      <p:cxnSp>
        <p:nvCxnSpPr>
          <p:cNvPr id="1730" name="Google Shape;1730;p169"/>
          <p:cNvCxnSpPr>
            <a:stCxn id="1708" idx="3"/>
            <a:endCxn id="1705" idx="0"/>
          </p:cNvCxnSpPr>
          <p:nvPr/>
        </p:nvCxnSpPr>
        <p:spPr>
          <a:xfrm flipH="1" rot="-5400000">
            <a:off x="4043780" y="1410071"/>
            <a:ext cx="329700" cy="1678500"/>
          </a:xfrm>
          <a:prstGeom prst="curvedConnector3">
            <a:avLst>
              <a:gd fmla="val 49979" name="adj1"/>
            </a:avLst>
          </a:prstGeom>
          <a:noFill/>
          <a:ln cap="flat" cmpd="sng" w="9525">
            <a:solidFill>
              <a:schemeClr val="dk2"/>
            </a:solidFill>
            <a:prstDash val="solid"/>
            <a:round/>
            <a:headEnd len="med" w="med" type="none"/>
            <a:tailEnd len="med" w="med" type="none"/>
          </a:ln>
        </p:spPr>
      </p:cxnSp>
      <p:grpSp>
        <p:nvGrpSpPr>
          <p:cNvPr id="1731" name="Google Shape;1731;p169"/>
          <p:cNvGrpSpPr/>
          <p:nvPr/>
        </p:nvGrpSpPr>
        <p:grpSpPr>
          <a:xfrm>
            <a:off x="5460176" y="2240325"/>
            <a:ext cx="1757087" cy="1788229"/>
            <a:chOff x="5460176" y="2240325"/>
            <a:chExt cx="1757087" cy="1788229"/>
          </a:xfrm>
        </p:grpSpPr>
        <p:sp>
          <p:nvSpPr>
            <p:cNvPr id="1732" name="Google Shape;1732;p169"/>
            <p:cNvSpPr/>
            <p:nvPr/>
          </p:nvSpPr>
          <p:spPr>
            <a:xfrm>
              <a:off x="6227263" y="224032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Dashboard</a:t>
              </a:r>
              <a:endParaRPr b="1" sz="1000">
                <a:solidFill>
                  <a:schemeClr val="dk1"/>
                </a:solidFill>
                <a:latin typeface="DM Sans"/>
                <a:ea typeface="DM Sans"/>
                <a:cs typeface="DM Sans"/>
                <a:sym typeface="DM Sans"/>
              </a:endParaRPr>
            </a:p>
          </p:txBody>
        </p:sp>
        <p:cxnSp>
          <p:nvCxnSpPr>
            <p:cNvPr id="1733" name="Google Shape;1733;p169"/>
            <p:cNvCxnSpPr>
              <a:stCxn id="1728" idx="0"/>
              <a:endCxn id="1732" idx="1"/>
            </p:cNvCxnSpPr>
            <p:nvPr/>
          </p:nvCxnSpPr>
          <p:spPr>
            <a:xfrm flipH="1" rot="10800000">
              <a:off x="5460176" y="2630254"/>
              <a:ext cx="767100" cy="1398300"/>
            </a:xfrm>
            <a:prstGeom prst="curvedConnector3">
              <a:avLst>
                <a:gd fmla="val 49999" name="adj1"/>
              </a:avLst>
            </a:prstGeom>
            <a:noFill/>
            <a:ln cap="flat" cmpd="sng" w="9525">
              <a:solidFill>
                <a:schemeClr val="dk1"/>
              </a:solidFill>
              <a:prstDash val="solid"/>
              <a:round/>
              <a:headEnd len="med" w="med" type="none"/>
              <a:tailEnd len="med" w="med" type="triangle"/>
            </a:ln>
          </p:spPr>
        </p:cxnSp>
      </p:grpSp>
      <p:grpSp>
        <p:nvGrpSpPr>
          <p:cNvPr id="1734" name="Google Shape;1734;p169"/>
          <p:cNvGrpSpPr/>
          <p:nvPr/>
        </p:nvGrpSpPr>
        <p:grpSpPr>
          <a:xfrm>
            <a:off x="5460176" y="3178125"/>
            <a:ext cx="1757087" cy="1717800"/>
            <a:chOff x="5460176" y="3178125"/>
            <a:chExt cx="1757087" cy="1717800"/>
          </a:xfrm>
        </p:grpSpPr>
        <p:sp>
          <p:nvSpPr>
            <p:cNvPr id="1735" name="Google Shape;1735;p169"/>
            <p:cNvSpPr/>
            <p:nvPr/>
          </p:nvSpPr>
          <p:spPr>
            <a:xfrm>
              <a:off x="6227263" y="317812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Profiling Data</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b="1" lang="en" sz="1000">
                  <a:solidFill>
                    <a:schemeClr val="dk1"/>
                  </a:solidFill>
                  <a:latin typeface="DM Sans"/>
                  <a:ea typeface="DM Sans"/>
                  <a:cs typeface="DM Sans"/>
                  <a:sym typeface="DM Sans"/>
                </a:rPr>
                <a:t>Table</a:t>
              </a:r>
              <a:endParaRPr b="1" sz="1000">
                <a:solidFill>
                  <a:schemeClr val="dk1"/>
                </a:solidFill>
                <a:latin typeface="DM Sans"/>
                <a:ea typeface="DM Sans"/>
                <a:cs typeface="DM Sans"/>
                <a:sym typeface="DM Sans"/>
              </a:endParaRPr>
            </a:p>
          </p:txBody>
        </p:sp>
        <p:sp>
          <p:nvSpPr>
            <p:cNvPr id="1736" name="Google Shape;1736;p169"/>
            <p:cNvSpPr/>
            <p:nvPr/>
          </p:nvSpPr>
          <p:spPr>
            <a:xfrm>
              <a:off x="6227263" y="411592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Data Drift</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b="1" lang="en" sz="1000">
                  <a:solidFill>
                    <a:schemeClr val="dk1"/>
                  </a:solidFill>
                  <a:latin typeface="DM Sans"/>
                  <a:ea typeface="DM Sans"/>
                  <a:cs typeface="DM Sans"/>
                  <a:sym typeface="DM Sans"/>
                </a:rPr>
                <a:t>Table</a:t>
              </a:r>
              <a:endParaRPr b="1" sz="1000">
                <a:solidFill>
                  <a:schemeClr val="dk1"/>
                </a:solidFill>
                <a:latin typeface="DM Sans"/>
                <a:ea typeface="DM Sans"/>
                <a:cs typeface="DM Sans"/>
                <a:sym typeface="DM Sans"/>
              </a:endParaRPr>
            </a:p>
          </p:txBody>
        </p:sp>
        <p:cxnSp>
          <p:nvCxnSpPr>
            <p:cNvPr id="1737" name="Google Shape;1737;p169"/>
            <p:cNvCxnSpPr>
              <a:stCxn id="1728" idx="0"/>
              <a:endCxn id="1735" idx="1"/>
            </p:cNvCxnSpPr>
            <p:nvPr/>
          </p:nvCxnSpPr>
          <p:spPr>
            <a:xfrm flipH="1" rot="10800000">
              <a:off x="5460176" y="3568054"/>
              <a:ext cx="767100" cy="460500"/>
            </a:xfrm>
            <a:prstGeom prst="curvedConnector3">
              <a:avLst>
                <a:gd fmla="val 49999" name="adj1"/>
              </a:avLst>
            </a:prstGeom>
            <a:noFill/>
            <a:ln cap="flat" cmpd="sng" w="9525">
              <a:solidFill>
                <a:schemeClr val="dk1"/>
              </a:solidFill>
              <a:prstDash val="solid"/>
              <a:round/>
              <a:headEnd len="med" w="med" type="none"/>
              <a:tailEnd len="med" w="med" type="triangle"/>
            </a:ln>
          </p:spPr>
        </p:cxnSp>
        <p:cxnSp>
          <p:nvCxnSpPr>
            <p:cNvPr id="1738" name="Google Shape;1738;p169"/>
            <p:cNvCxnSpPr>
              <a:stCxn id="1728" idx="0"/>
              <a:endCxn id="1736" idx="1"/>
            </p:cNvCxnSpPr>
            <p:nvPr/>
          </p:nvCxnSpPr>
          <p:spPr>
            <a:xfrm>
              <a:off x="5460176" y="4028554"/>
              <a:ext cx="767100" cy="477300"/>
            </a:xfrm>
            <a:prstGeom prst="curvedConnector3">
              <a:avLst>
                <a:gd fmla="val 49999" name="adj1"/>
              </a:avLst>
            </a:prstGeom>
            <a:noFill/>
            <a:ln cap="flat" cmpd="sng" w="9525">
              <a:solidFill>
                <a:schemeClr val="dk1"/>
              </a:solidFill>
              <a:prstDash val="solid"/>
              <a:round/>
              <a:headEnd len="med" w="med" type="none"/>
              <a:tailEnd len="med" w="med" type="triangle"/>
            </a:ln>
          </p:spPr>
        </p:cxnSp>
      </p:grpSp>
      <p:grpSp>
        <p:nvGrpSpPr>
          <p:cNvPr id="1739" name="Google Shape;1739;p169"/>
          <p:cNvGrpSpPr/>
          <p:nvPr/>
        </p:nvGrpSpPr>
        <p:grpSpPr>
          <a:xfrm>
            <a:off x="7217263" y="3007797"/>
            <a:ext cx="1579238" cy="1498128"/>
            <a:chOff x="7217263" y="3007797"/>
            <a:chExt cx="1579238" cy="1498128"/>
          </a:xfrm>
        </p:grpSpPr>
        <p:cxnSp>
          <p:nvCxnSpPr>
            <p:cNvPr id="1740" name="Google Shape;1740;p169"/>
            <p:cNvCxnSpPr>
              <a:stCxn id="1735" idx="3"/>
              <a:endCxn id="1741" idx="1"/>
            </p:cNvCxnSpPr>
            <p:nvPr/>
          </p:nvCxnSpPr>
          <p:spPr>
            <a:xfrm flipH="1" rot="10800000">
              <a:off x="7217263" y="3329625"/>
              <a:ext cx="646500" cy="238500"/>
            </a:xfrm>
            <a:prstGeom prst="curvedConnector3">
              <a:avLst>
                <a:gd fmla="val 49989" name="adj1"/>
              </a:avLst>
            </a:prstGeom>
            <a:noFill/>
            <a:ln cap="flat" cmpd="sng" w="9525">
              <a:solidFill>
                <a:schemeClr val="dk1"/>
              </a:solidFill>
              <a:prstDash val="solid"/>
              <a:round/>
              <a:headEnd len="med" w="med" type="none"/>
              <a:tailEnd len="med" w="med" type="triangle"/>
            </a:ln>
          </p:spPr>
        </p:cxnSp>
        <p:pic>
          <p:nvPicPr>
            <p:cNvPr id="1741" name="Google Shape;1741;p169"/>
            <p:cNvPicPr preferRelativeResize="0"/>
            <p:nvPr/>
          </p:nvPicPr>
          <p:blipFill>
            <a:blip r:embed="rId3">
              <a:alphaModFix/>
            </a:blip>
            <a:stretch>
              <a:fillRect/>
            </a:stretch>
          </p:blipFill>
          <p:spPr>
            <a:xfrm>
              <a:off x="7863622" y="3007797"/>
              <a:ext cx="643540" cy="643510"/>
            </a:xfrm>
            <a:prstGeom prst="rect">
              <a:avLst/>
            </a:prstGeom>
            <a:noFill/>
            <a:ln>
              <a:noFill/>
            </a:ln>
          </p:spPr>
        </p:pic>
        <p:sp>
          <p:nvSpPr>
            <p:cNvPr id="1742" name="Google Shape;1742;p169"/>
            <p:cNvSpPr txBox="1"/>
            <p:nvPr/>
          </p:nvSpPr>
          <p:spPr>
            <a:xfrm>
              <a:off x="7574300" y="3640725"/>
              <a:ext cx="122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DM Sans"/>
                  <a:ea typeface="DM Sans"/>
                  <a:cs typeface="DM Sans"/>
                  <a:sym typeface="DM Sans"/>
                </a:rPr>
                <a:t>Expectations and Alerts</a:t>
              </a:r>
              <a:endParaRPr b="1" sz="1200">
                <a:latin typeface="DM Sans"/>
                <a:ea typeface="DM Sans"/>
                <a:cs typeface="DM Sans"/>
                <a:sym typeface="DM Sans"/>
              </a:endParaRPr>
            </a:p>
          </p:txBody>
        </p:sp>
        <p:cxnSp>
          <p:nvCxnSpPr>
            <p:cNvPr id="1743" name="Google Shape;1743;p169"/>
            <p:cNvCxnSpPr>
              <a:stCxn id="1736" idx="3"/>
              <a:endCxn id="1741" idx="1"/>
            </p:cNvCxnSpPr>
            <p:nvPr/>
          </p:nvCxnSpPr>
          <p:spPr>
            <a:xfrm flipH="1" rot="10800000">
              <a:off x="7217263" y="3329625"/>
              <a:ext cx="646500" cy="1176300"/>
            </a:xfrm>
            <a:prstGeom prst="curvedConnector3">
              <a:avLst>
                <a:gd fmla="val 49989" name="adj1"/>
              </a:avLst>
            </a:prstGeom>
            <a:noFill/>
            <a:ln cap="flat" cmpd="sng" w="9525">
              <a:solidFill>
                <a:schemeClr val="dk1"/>
              </a:solidFill>
              <a:prstDash val="solid"/>
              <a:round/>
              <a:headEnd len="med" w="med" type="none"/>
              <a:tailEnd len="med" w="med" type="triangle"/>
            </a:ln>
          </p:spPr>
        </p:cxnSp>
      </p:grpSp>
      <p:sp>
        <p:nvSpPr>
          <p:cNvPr id="1744" name="Google Shape;1744;p169"/>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Lakehouse Monitoring</a:t>
            </a:r>
            <a:endParaRPr b="1" sz="2100">
              <a:solidFill>
                <a:srgbClr val="C3335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170"/>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Lakehouse Monitoring</a:t>
            </a:r>
            <a:endParaRPr/>
          </a:p>
        </p:txBody>
      </p:sp>
      <p:grpSp>
        <p:nvGrpSpPr>
          <p:cNvPr id="1750" name="Google Shape;1750;p170"/>
          <p:cNvGrpSpPr/>
          <p:nvPr/>
        </p:nvGrpSpPr>
        <p:grpSpPr>
          <a:xfrm>
            <a:off x="1455140" y="1104145"/>
            <a:ext cx="6187442" cy="2214148"/>
            <a:chOff x="1455141" y="1104145"/>
            <a:chExt cx="6187442" cy="2214148"/>
          </a:xfrm>
        </p:grpSpPr>
        <p:sp>
          <p:nvSpPr>
            <p:cNvPr id="1751" name="Google Shape;1751;p170"/>
            <p:cNvSpPr/>
            <p:nvPr/>
          </p:nvSpPr>
          <p:spPr>
            <a:xfrm>
              <a:off x="1455140" y="1104145"/>
              <a:ext cx="2778761" cy="393573"/>
            </a:xfrm>
            <a:custGeom>
              <a:rect b="b" l="l" r="r" t="t"/>
              <a:pathLst>
                <a:path extrusionOk="0" h="393573" w="2778761">
                  <a:moveTo>
                    <a:pt x="0" y="393573"/>
                  </a:moveTo>
                  <a:lnTo>
                    <a:pt x="0" y="0"/>
                  </a:lnTo>
                  <a:lnTo>
                    <a:pt x="2778761" y="0"/>
                  </a:lnTo>
                  <a:lnTo>
                    <a:pt x="2778761" y="393573"/>
                  </a:lnTo>
                </a:path>
              </a:pathLst>
            </a:custGeom>
            <a:noFill/>
            <a:ln cap="rnd" cmpd="sng" w="25400">
              <a:solidFill>
                <a:schemeClr val="dk1"/>
              </a:solidFill>
              <a:prstDash val="dash"/>
              <a:round/>
              <a:headEnd len="med" w="med" type="stealth"/>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70"/>
            <p:cNvSpPr/>
            <p:nvPr/>
          </p:nvSpPr>
          <p:spPr>
            <a:xfrm>
              <a:off x="4863822" y="1104145"/>
              <a:ext cx="2778761" cy="393573"/>
            </a:xfrm>
            <a:custGeom>
              <a:rect b="b" l="l" r="r" t="t"/>
              <a:pathLst>
                <a:path extrusionOk="0" h="393573" w="2778761">
                  <a:moveTo>
                    <a:pt x="0" y="393573"/>
                  </a:moveTo>
                  <a:lnTo>
                    <a:pt x="0" y="0"/>
                  </a:lnTo>
                  <a:lnTo>
                    <a:pt x="2778761" y="0"/>
                  </a:lnTo>
                  <a:lnTo>
                    <a:pt x="2778761" y="393573"/>
                  </a:lnTo>
                </a:path>
              </a:pathLst>
            </a:custGeom>
            <a:noFill/>
            <a:ln cap="rnd" cmpd="sng" w="25400">
              <a:solidFill>
                <a:schemeClr val="dk1"/>
              </a:solidFill>
              <a:prstDash val="dash"/>
              <a:round/>
              <a:headEnd len="med" w="med" type="stealth"/>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70"/>
            <p:cNvSpPr/>
            <p:nvPr/>
          </p:nvSpPr>
          <p:spPr>
            <a:xfrm rot="5400000">
              <a:off x="4096380" y="1921824"/>
              <a:ext cx="941742" cy="1851196"/>
            </a:xfrm>
            <a:custGeom>
              <a:rect b="b" l="l" r="r" t="t"/>
              <a:pathLst>
                <a:path extrusionOk="0" h="717518" w="717518">
                  <a:moveTo>
                    <a:pt x="0" y="0"/>
                  </a:moveTo>
                  <a:lnTo>
                    <a:pt x="717518" y="0"/>
                  </a:lnTo>
                  <a:lnTo>
                    <a:pt x="717518" y="717518"/>
                  </a:lnTo>
                  <a:lnTo>
                    <a:pt x="0" y="717518"/>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70"/>
            <p:cNvSpPr/>
            <p:nvPr/>
          </p:nvSpPr>
          <p:spPr>
            <a:xfrm rot="5400000">
              <a:off x="4072814" y="1791724"/>
              <a:ext cx="988873" cy="1943842"/>
            </a:xfrm>
            <a:custGeom>
              <a:rect b="b" l="l" r="r" t="t"/>
              <a:pathLst>
                <a:path extrusionOk="0" h="753427" w="753427">
                  <a:moveTo>
                    <a:pt x="0" y="0"/>
                  </a:moveTo>
                  <a:lnTo>
                    <a:pt x="753427" y="0"/>
                  </a:lnTo>
                  <a:lnTo>
                    <a:pt x="753427" y="753428"/>
                  </a:lnTo>
                  <a:lnTo>
                    <a:pt x="0" y="753428"/>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70"/>
            <p:cNvSpPr/>
            <p:nvPr/>
          </p:nvSpPr>
          <p:spPr>
            <a:xfrm rot="5400000">
              <a:off x="4049246" y="1658320"/>
              <a:ext cx="1036004" cy="2036487"/>
            </a:xfrm>
            <a:custGeom>
              <a:rect b="b" l="l" r="r" t="t"/>
              <a:pathLst>
                <a:path extrusionOk="0" h="789336" w="789336">
                  <a:moveTo>
                    <a:pt x="0" y="0"/>
                  </a:moveTo>
                  <a:lnTo>
                    <a:pt x="789337" y="0"/>
                  </a:lnTo>
                  <a:lnTo>
                    <a:pt x="789337" y="789337"/>
                  </a:lnTo>
                  <a:lnTo>
                    <a:pt x="0" y="789337"/>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70"/>
            <p:cNvSpPr/>
            <p:nvPr/>
          </p:nvSpPr>
          <p:spPr>
            <a:xfrm rot="5400000">
              <a:off x="4025677" y="1524920"/>
              <a:ext cx="1083135" cy="2129135"/>
            </a:xfrm>
            <a:custGeom>
              <a:rect b="b" l="l" r="r" t="t"/>
              <a:pathLst>
                <a:path extrusionOk="0" h="825246" w="825246">
                  <a:moveTo>
                    <a:pt x="0" y="0"/>
                  </a:moveTo>
                  <a:lnTo>
                    <a:pt x="825246" y="0"/>
                  </a:lnTo>
                  <a:lnTo>
                    <a:pt x="825246" y="825246"/>
                  </a:lnTo>
                  <a:lnTo>
                    <a:pt x="0" y="825246"/>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70"/>
            <p:cNvSpPr/>
            <p:nvPr/>
          </p:nvSpPr>
          <p:spPr>
            <a:xfrm rot="5400000">
              <a:off x="4002110" y="1391518"/>
              <a:ext cx="1130266" cy="2221780"/>
            </a:xfrm>
            <a:custGeom>
              <a:rect b="b" l="l" r="r" t="t"/>
              <a:pathLst>
                <a:path extrusionOk="0" h="861155" w="861155">
                  <a:moveTo>
                    <a:pt x="0" y="0"/>
                  </a:moveTo>
                  <a:lnTo>
                    <a:pt x="861155" y="0"/>
                  </a:lnTo>
                  <a:lnTo>
                    <a:pt x="861155" y="861155"/>
                  </a:lnTo>
                  <a:lnTo>
                    <a:pt x="0" y="861155"/>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70"/>
            <p:cNvSpPr/>
            <p:nvPr/>
          </p:nvSpPr>
          <p:spPr>
            <a:xfrm rot="5400000">
              <a:off x="3978606" y="1258179"/>
              <a:ext cx="1177272" cy="2314180"/>
            </a:xfrm>
            <a:custGeom>
              <a:rect b="b" l="l" r="r" t="t"/>
              <a:pathLst>
                <a:path extrusionOk="0" h="896969" w="896969">
                  <a:moveTo>
                    <a:pt x="0" y="0"/>
                  </a:moveTo>
                  <a:lnTo>
                    <a:pt x="896969" y="0"/>
                  </a:lnTo>
                  <a:lnTo>
                    <a:pt x="896969" y="896969"/>
                  </a:lnTo>
                  <a:lnTo>
                    <a:pt x="0" y="896969"/>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70"/>
            <p:cNvSpPr/>
            <p:nvPr/>
          </p:nvSpPr>
          <p:spPr>
            <a:xfrm rot="5400000">
              <a:off x="3955037" y="1124902"/>
              <a:ext cx="1224402" cy="2406825"/>
            </a:xfrm>
            <a:custGeom>
              <a:rect b="b" l="l" r="r" t="t"/>
              <a:pathLst>
                <a:path extrusionOk="0" h="932878" w="932878">
                  <a:moveTo>
                    <a:pt x="0" y="0"/>
                  </a:moveTo>
                  <a:lnTo>
                    <a:pt x="932879" y="0"/>
                  </a:lnTo>
                  <a:lnTo>
                    <a:pt x="932879" y="932879"/>
                  </a:lnTo>
                  <a:lnTo>
                    <a:pt x="0" y="932879"/>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70"/>
            <p:cNvSpPr/>
            <p:nvPr/>
          </p:nvSpPr>
          <p:spPr>
            <a:xfrm rot="5400000">
              <a:off x="3931470" y="991501"/>
              <a:ext cx="1271533" cy="2499470"/>
            </a:xfrm>
            <a:custGeom>
              <a:rect b="b" l="l" r="r" t="t"/>
              <a:pathLst>
                <a:path extrusionOk="0" h="968787" w="968787">
                  <a:moveTo>
                    <a:pt x="0" y="0"/>
                  </a:moveTo>
                  <a:lnTo>
                    <a:pt x="968788" y="0"/>
                  </a:lnTo>
                  <a:lnTo>
                    <a:pt x="968788" y="968788"/>
                  </a:lnTo>
                  <a:lnTo>
                    <a:pt x="0" y="968788"/>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70"/>
            <p:cNvSpPr/>
            <p:nvPr/>
          </p:nvSpPr>
          <p:spPr>
            <a:xfrm rot="5400000">
              <a:off x="3907773" y="904725"/>
              <a:ext cx="1319100" cy="2499300"/>
            </a:xfrm>
            <a:prstGeom prst="rect">
              <a:avLst/>
            </a:pr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70"/>
            <p:cNvSpPr txBox="1"/>
            <p:nvPr/>
          </p:nvSpPr>
          <p:spPr>
            <a:xfrm>
              <a:off x="3363934" y="1615727"/>
              <a:ext cx="2406600" cy="1077300"/>
            </a:xfrm>
            <a:prstGeom prst="rect">
              <a:avLst/>
            </a:prstGeom>
            <a:gradFill>
              <a:gsLst>
                <a:gs pos="0">
                  <a:srgbClr val="E57BA0"/>
                </a:gs>
                <a:gs pos="100000">
                  <a:srgbClr val="B12C5A"/>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E4F407"/>
                  </a:solidFill>
                  <a:latin typeface="DM Sans"/>
                  <a:ea typeface="DM Sans"/>
                  <a:cs typeface="DM Sans"/>
                  <a:sym typeface="DM Sans"/>
                </a:rPr>
                <a:t>Lakehouse Monitoring</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DM Sans Medium"/>
                  <a:ea typeface="DM Sans Medium"/>
                  <a:cs typeface="DM Sans Medium"/>
                  <a:sym typeface="DM Sans Medium"/>
                </a:rPr>
                <a:t>Quality across</a:t>
              </a:r>
              <a:r>
                <a:rPr i="0" lang="en" sz="1400" u="none" cap="none" strike="noStrike">
                  <a:solidFill>
                    <a:srgbClr val="FFFFFF"/>
                  </a:solidFill>
                  <a:latin typeface="DM Sans Medium"/>
                  <a:ea typeface="DM Sans Medium"/>
                  <a:cs typeface="DM Sans Medium"/>
                  <a:sym typeface="DM Sans Medium"/>
                </a:rPr>
                <a:t> your entire</a:t>
              </a:r>
              <a:br>
                <a:rPr i="0" lang="en" sz="1400" u="none" cap="none" strike="noStrike">
                  <a:solidFill>
                    <a:srgbClr val="FFFFFF"/>
                  </a:solidFill>
                  <a:latin typeface="DM Sans Medium"/>
                  <a:ea typeface="DM Sans Medium"/>
                  <a:cs typeface="DM Sans Medium"/>
                  <a:sym typeface="DM Sans Medium"/>
                </a:rPr>
              </a:br>
              <a:r>
                <a:rPr i="0" lang="en" sz="1400" u="none" cap="none" strike="noStrike">
                  <a:solidFill>
                    <a:srgbClr val="FFFFFF"/>
                  </a:solidFill>
                  <a:latin typeface="DM Sans Medium"/>
                  <a:ea typeface="DM Sans Medium"/>
                  <a:cs typeface="DM Sans Medium"/>
                  <a:sym typeface="DM Sans Medium"/>
                </a:rPr>
                <a:t>data </a:t>
              </a:r>
              <a:r>
                <a:rPr lang="en">
                  <a:solidFill>
                    <a:srgbClr val="FFFFFF"/>
                  </a:solidFill>
                  <a:latin typeface="DM Sans Medium"/>
                  <a:ea typeface="DM Sans Medium"/>
                  <a:cs typeface="DM Sans Medium"/>
                  <a:sym typeface="DM Sans Medium"/>
                </a:rPr>
                <a:t>+</a:t>
              </a:r>
              <a:r>
                <a:rPr i="0" lang="en" sz="1400" u="none" cap="none" strike="noStrike">
                  <a:solidFill>
                    <a:srgbClr val="FFFFFF"/>
                  </a:solidFill>
                  <a:latin typeface="DM Sans Medium"/>
                  <a:ea typeface="DM Sans Medium"/>
                  <a:cs typeface="DM Sans Medium"/>
                  <a:sym typeface="DM Sans Medium"/>
                </a:rPr>
                <a:t> AI estate</a:t>
              </a:r>
              <a:endParaRPr i="0" sz="1400" u="none" cap="none" strike="noStrike">
                <a:solidFill>
                  <a:srgbClr val="000000"/>
                </a:solidFill>
                <a:latin typeface="DM Sans"/>
                <a:ea typeface="DM Sans"/>
                <a:cs typeface="DM Sans"/>
                <a:sym typeface="DM Sans"/>
              </a:endParaRPr>
            </a:p>
          </p:txBody>
        </p:sp>
      </p:grpSp>
      <p:grpSp>
        <p:nvGrpSpPr>
          <p:cNvPr id="1763" name="Google Shape;1763;p170"/>
          <p:cNvGrpSpPr/>
          <p:nvPr/>
        </p:nvGrpSpPr>
        <p:grpSpPr>
          <a:xfrm>
            <a:off x="337975" y="3520050"/>
            <a:ext cx="8494213" cy="1166251"/>
            <a:chOff x="337975" y="3520050"/>
            <a:chExt cx="8494213" cy="1166251"/>
          </a:xfrm>
        </p:grpSpPr>
        <p:sp>
          <p:nvSpPr>
            <p:cNvPr id="1764" name="Google Shape;1764;p170"/>
            <p:cNvSpPr/>
            <p:nvPr/>
          </p:nvSpPr>
          <p:spPr>
            <a:xfrm>
              <a:off x="337975" y="3520050"/>
              <a:ext cx="8494213" cy="1166251"/>
            </a:xfrm>
            <a:custGeom>
              <a:rect b="b" l="l" r="r" t="t"/>
              <a:pathLst>
                <a:path extrusionOk="0" h="76064" w="186563">
                  <a:moveTo>
                    <a:pt x="0" y="1"/>
                  </a:moveTo>
                  <a:lnTo>
                    <a:pt x="0" y="76063"/>
                  </a:lnTo>
                  <a:lnTo>
                    <a:pt x="186563" y="76063"/>
                  </a:lnTo>
                  <a:lnTo>
                    <a:pt x="186563" y="1"/>
                  </a:lnTo>
                  <a:close/>
                </a:path>
              </a:pathLst>
            </a:custGeom>
            <a:solidFill>
              <a:srgbClr val="FCE5CD"/>
            </a:solidFill>
            <a:ln>
              <a:noFill/>
            </a:ln>
            <a:effectLst>
              <a:outerShdw blurRad="457200" rotWithShape="0" algn="bl" dir="5400000" dist="114300">
                <a:srgbClr val="000000">
                  <a:alpha val="9020"/>
                </a:srgbClr>
              </a:outerShdw>
            </a:effectLst>
          </p:spPr>
          <p:txBody>
            <a:bodyPr anchorCtr="0" anchor="ctr" bIns="91425" lIns="457200" spcFirstLastPara="1" rIns="228600"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1B3139"/>
                </a:solidFill>
                <a:latin typeface="DM Sans"/>
                <a:ea typeface="DM Sans"/>
                <a:cs typeface="DM Sans"/>
                <a:sym typeface="DM Sans"/>
              </a:endParaRPr>
            </a:p>
          </p:txBody>
        </p:sp>
        <p:sp>
          <p:nvSpPr>
            <p:cNvPr id="1765" name="Google Shape;1765;p170"/>
            <p:cNvSpPr txBox="1"/>
            <p:nvPr/>
          </p:nvSpPr>
          <p:spPr>
            <a:xfrm>
              <a:off x="2894344" y="3649417"/>
              <a:ext cx="32505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rPr b="1" lang="en" sz="1700">
                  <a:solidFill>
                    <a:schemeClr val="dk1"/>
                  </a:solidFill>
                  <a:latin typeface="DM Sans"/>
                  <a:ea typeface="DM Sans"/>
                  <a:cs typeface="DM Sans"/>
                  <a:sym typeface="DM Sans"/>
                </a:rPr>
                <a:t>Unity Catalog </a:t>
              </a:r>
              <a:endParaRPr b="1" i="0" sz="1700" u="none" cap="none" strike="noStrike">
                <a:solidFill>
                  <a:schemeClr val="dk1"/>
                </a:solidFill>
                <a:latin typeface="DM Sans"/>
                <a:ea typeface="DM Sans"/>
                <a:cs typeface="DM Sans"/>
                <a:sym typeface="DM Sans"/>
              </a:endParaRPr>
            </a:p>
          </p:txBody>
        </p:sp>
      </p:grpSp>
      <p:grpSp>
        <p:nvGrpSpPr>
          <p:cNvPr id="1766" name="Google Shape;1766;p170"/>
          <p:cNvGrpSpPr/>
          <p:nvPr/>
        </p:nvGrpSpPr>
        <p:grpSpPr>
          <a:xfrm>
            <a:off x="288425" y="1494825"/>
            <a:ext cx="2533800" cy="1873463"/>
            <a:chOff x="288425" y="1494825"/>
            <a:chExt cx="2533800" cy="1873463"/>
          </a:xfrm>
        </p:grpSpPr>
        <p:sp>
          <p:nvSpPr>
            <p:cNvPr id="1767" name="Google Shape;1767;p170"/>
            <p:cNvSpPr/>
            <p:nvPr/>
          </p:nvSpPr>
          <p:spPr>
            <a:xfrm rot="5400000">
              <a:off x="1056275" y="726975"/>
              <a:ext cx="998100" cy="25338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70"/>
            <p:cNvSpPr txBox="1"/>
            <p:nvPr/>
          </p:nvSpPr>
          <p:spPr>
            <a:xfrm>
              <a:off x="334933" y="1615727"/>
              <a:ext cx="24066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10121E"/>
                  </a:solidFill>
                  <a:latin typeface="DM Sans"/>
                  <a:ea typeface="DM Sans"/>
                  <a:cs typeface="DM Sans"/>
                  <a:sym typeface="DM Sans"/>
                </a:rPr>
                <a:t>Data</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400"/>
                <a:buFont typeface="Arial"/>
                <a:buNone/>
              </a:pPr>
              <a:r>
                <a:rPr lang="en">
                  <a:solidFill>
                    <a:srgbClr val="10121E"/>
                  </a:solidFill>
                  <a:latin typeface="DM Sans Medium"/>
                  <a:ea typeface="DM Sans Medium"/>
                  <a:cs typeface="DM Sans Medium"/>
                  <a:sym typeface="DM Sans Medium"/>
                </a:rPr>
                <a:t>Automated profiling of any Delta table</a:t>
              </a:r>
              <a:endParaRPr i="0" sz="1400" u="none" cap="none" strike="noStrike">
                <a:solidFill>
                  <a:srgbClr val="000000"/>
                </a:solidFill>
                <a:latin typeface="DM Sans"/>
                <a:ea typeface="DM Sans"/>
                <a:cs typeface="DM Sans"/>
                <a:sym typeface="DM Sans"/>
              </a:endParaRPr>
            </a:p>
          </p:txBody>
        </p:sp>
        <p:pic>
          <p:nvPicPr>
            <p:cNvPr id="1769" name="Google Shape;1769;p170"/>
            <p:cNvPicPr preferRelativeResize="0"/>
            <p:nvPr/>
          </p:nvPicPr>
          <p:blipFill>
            <a:blip r:embed="rId3">
              <a:alphaModFix/>
            </a:blip>
            <a:stretch>
              <a:fillRect/>
            </a:stretch>
          </p:blipFill>
          <p:spPr>
            <a:xfrm>
              <a:off x="1155125" y="2567888"/>
              <a:ext cx="800400" cy="800400"/>
            </a:xfrm>
            <a:prstGeom prst="rect">
              <a:avLst/>
            </a:prstGeom>
            <a:noFill/>
            <a:ln>
              <a:noFill/>
            </a:ln>
          </p:spPr>
        </p:pic>
      </p:grpSp>
      <p:grpSp>
        <p:nvGrpSpPr>
          <p:cNvPr id="1770" name="Google Shape;1770;p170"/>
          <p:cNvGrpSpPr/>
          <p:nvPr/>
        </p:nvGrpSpPr>
        <p:grpSpPr>
          <a:xfrm>
            <a:off x="6392950" y="1494825"/>
            <a:ext cx="2499300" cy="1911863"/>
            <a:chOff x="6392950" y="1494825"/>
            <a:chExt cx="2499300" cy="1911863"/>
          </a:xfrm>
        </p:grpSpPr>
        <p:sp>
          <p:nvSpPr>
            <p:cNvPr id="1771" name="Google Shape;1771;p170"/>
            <p:cNvSpPr/>
            <p:nvPr/>
          </p:nvSpPr>
          <p:spPr>
            <a:xfrm rot="5400000">
              <a:off x="7143550" y="744225"/>
              <a:ext cx="998100" cy="24993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70"/>
            <p:cNvSpPr txBox="1"/>
            <p:nvPr/>
          </p:nvSpPr>
          <p:spPr>
            <a:xfrm>
              <a:off x="6439299" y="1615727"/>
              <a:ext cx="2406600" cy="800400"/>
            </a:xfrm>
            <a:prstGeom prst="rect">
              <a:avLst/>
            </a:prstGeom>
            <a:solidFill>
              <a:srgbClr val="CFE2F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10121E"/>
                  </a:solidFill>
                  <a:latin typeface="DM Sans"/>
                  <a:ea typeface="DM Sans"/>
                  <a:cs typeface="DM Sans"/>
                  <a:sym typeface="DM Sans"/>
                </a:rPr>
                <a:t>AI</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400"/>
                <a:buFont typeface="Arial"/>
                <a:buNone/>
              </a:pPr>
              <a:r>
                <a:rPr lang="en">
                  <a:solidFill>
                    <a:srgbClr val="10121E"/>
                  </a:solidFill>
                  <a:latin typeface="DM Sans Medium"/>
                  <a:ea typeface="DM Sans Medium"/>
                  <a:cs typeface="DM Sans Medium"/>
                  <a:sym typeface="DM Sans Medium"/>
                </a:rPr>
                <a:t>Model drift and performance</a:t>
              </a:r>
              <a:endParaRPr i="0" sz="1400" u="none" cap="none" strike="noStrike">
                <a:solidFill>
                  <a:srgbClr val="000000"/>
                </a:solidFill>
                <a:latin typeface="DM Sans"/>
                <a:ea typeface="DM Sans"/>
                <a:cs typeface="DM Sans"/>
                <a:sym typeface="DM Sans"/>
              </a:endParaRPr>
            </a:p>
          </p:txBody>
        </p:sp>
        <p:pic>
          <p:nvPicPr>
            <p:cNvPr id="1773" name="Google Shape;1773;p170"/>
            <p:cNvPicPr preferRelativeResize="0"/>
            <p:nvPr/>
          </p:nvPicPr>
          <p:blipFill>
            <a:blip r:embed="rId4">
              <a:alphaModFix/>
            </a:blip>
            <a:stretch>
              <a:fillRect/>
            </a:stretch>
          </p:blipFill>
          <p:spPr>
            <a:xfrm>
              <a:off x="7242400" y="2606288"/>
              <a:ext cx="800400" cy="800400"/>
            </a:xfrm>
            <a:prstGeom prst="rect">
              <a:avLst/>
            </a:prstGeom>
            <a:noFill/>
            <a:ln>
              <a:noFill/>
            </a:ln>
          </p:spPr>
        </p:pic>
      </p:grpSp>
      <p:sp>
        <p:nvSpPr>
          <p:cNvPr id="1774" name="Google Shape;1774;p170"/>
          <p:cNvSpPr/>
          <p:nvPr/>
        </p:nvSpPr>
        <p:spPr>
          <a:xfrm>
            <a:off x="1581375" y="4112650"/>
            <a:ext cx="1733700" cy="393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DM Sans"/>
                <a:ea typeface="DM Sans"/>
                <a:cs typeface="DM Sans"/>
                <a:sym typeface="DM Sans"/>
              </a:rPr>
              <a:t>Metadata</a:t>
            </a:r>
            <a:endParaRPr b="1">
              <a:solidFill>
                <a:schemeClr val="dk2"/>
              </a:solidFill>
              <a:latin typeface="DM Sans"/>
              <a:ea typeface="DM Sans"/>
              <a:cs typeface="DM Sans"/>
              <a:sym typeface="DM Sans"/>
            </a:endParaRPr>
          </a:p>
        </p:txBody>
      </p:sp>
      <p:sp>
        <p:nvSpPr>
          <p:cNvPr id="1775" name="Google Shape;1775;p170"/>
          <p:cNvSpPr/>
          <p:nvPr/>
        </p:nvSpPr>
        <p:spPr>
          <a:xfrm>
            <a:off x="3682013" y="4112650"/>
            <a:ext cx="1733700" cy="393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a:solidFill>
                  <a:schemeClr val="dk2"/>
                </a:solidFill>
                <a:latin typeface="DM Sans"/>
                <a:ea typeface="DM Sans"/>
                <a:cs typeface="DM Sans"/>
                <a:sym typeface="DM Sans"/>
              </a:rPr>
              <a:t>Governance</a:t>
            </a:r>
            <a:endParaRPr>
              <a:latin typeface="DM Sans"/>
              <a:ea typeface="DM Sans"/>
              <a:cs typeface="DM Sans"/>
              <a:sym typeface="DM Sans"/>
            </a:endParaRPr>
          </a:p>
        </p:txBody>
      </p:sp>
      <p:sp>
        <p:nvSpPr>
          <p:cNvPr id="1776" name="Google Shape;1776;p170"/>
          <p:cNvSpPr/>
          <p:nvPr/>
        </p:nvSpPr>
        <p:spPr>
          <a:xfrm>
            <a:off x="5782675" y="4112650"/>
            <a:ext cx="1733700" cy="393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DM Sans"/>
                <a:ea typeface="DM Sans"/>
                <a:cs typeface="DM Sans"/>
                <a:sym typeface="DM Sans"/>
              </a:rPr>
              <a:t>Serverless</a:t>
            </a:r>
            <a:endParaRPr>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171"/>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82" name="Google Shape;1782;p171"/>
          <p:cNvSpPr txBox="1"/>
          <p:nvPr>
            <p:ph type="ctrTitle"/>
          </p:nvPr>
        </p:nvSpPr>
        <p:spPr>
          <a:xfrm>
            <a:off x="304726" y="1492525"/>
            <a:ext cx="6228300" cy="2387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200"/>
              <a:buNone/>
            </a:pPr>
            <a:r>
              <a:rPr lang="en"/>
              <a:t>Announcing</a:t>
            </a:r>
            <a:endParaRPr/>
          </a:p>
          <a:p>
            <a:pPr indent="0" lvl="0" marL="0" rtl="0" algn="l">
              <a:lnSpc>
                <a:spcPct val="90000"/>
              </a:lnSpc>
              <a:spcBef>
                <a:spcPts val="0"/>
              </a:spcBef>
              <a:spcAft>
                <a:spcPts val="0"/>
              </a:spcAft>
              <a:buSzPts val="4200"/>
              <a:buNone/>
            </a:pPr>
            <a:r>
              <a:rPr lang="en"/>
              <a:t>Lakehouse Monitoring is Generally Available</a:t>
            </a:r>
            <a:endParaRPr/>
          </a:p>
          <a:p>
            <a:pPr indent="0" lvl="0" marL="0" rtl="0" algn="l">
              <a:lnSpc>
                <a:spcPct val="90000"/>
              </a:lnSpc>
              <a:spcBef>
                <a:spcPts val="0"/>
              </a:spcBef>
              <a:spcAft>
                <a:spcPts val="0"/>
              </a:spcAft>
              <a:buSzPts val="4200"/>
              <a:buNone/>
            </a:pPr>
            <a:r>
              <a:t/>
            </a:r>
            <a:endParaRPr/>
          </a:p>
        </p:txBody>
      </p:sp>
      <p:sp>
        <p:nvSpPr>
          <p:cNvPr id="1783" name="Google Shape;1783;p171"/>
          <p:cNvSpPr txBox="1"/>
          <p:nvPr>
            <p:ph idx="1" type="subTitle"/>
          </p:nvPr>
        </p:nvSpPr>
        <p:spPr>
          <a:xfrm>
            <a:off x="304716" y="5756000"/>
            <a:ext cx="5262300" cy="49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
              <a:t>Author Name</a:t>
            </a:r>
            <a:br>
              <a:rPr lang="en"/>
            </a:br>
            <a:r>
              <a:rPr lang="en"/>
              <a:t>Date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bricks Theme: Dark">
  <a:themeElements>
    <a:clrScheme name="Custom 9">
      <a:dk1>
        <a:srgbClr val="10121E"/>
      </a:dk1>
      <a:lt1>
        <a:srgbClr val="FFFFFF"/>
      </a:lt1>
      <a:dk2>
        <a:srgbClr val="10121E"/>
      </a:dk2>
      <a:lt2>
        <a:srgbClr val="EEEDE9"/>
      </a:lt2>
      <a:accent1>
        <a:srgbClr val="E4F407"/>
      </a:accent1>
      <a:accent2>
        <a:srgbClr val="48E9ED"/>
      </a:accent2>
      <a:accent3>
        <a:srgbClr val="9122FF"/>
      </a:accent3>
      <a:accent4>
        <a:srgbClr val="FF3E6C"/>
      </a:accent4>
      <a:accent5>
        <a:srgbClr val="10121E"/>
      </a:accent5>
      <a:accent6>
        <a:srgbClr val="10121E"/>
      </a:accent6>
      <a:hlink>
        <a:srgbClr val="FFFFFF"/>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_DAIS23 Template">
  <a:themeElements>
    <a:clrScheme name="DAIS23">
      <a:dk1>
        <a:srgbClr val="10121E"/>
      </a:dk1>
      <a:lt1>
        <a:srgbClr val="FFFFFF"/>
      </a:lt1>
      <a:dk2>
        <a:srgbClr val="000000"/>
      </a:dk2>
      <a:lt2>
        <a:srgbClr val="EEEDE9"/>
      </a:lt2>
      <a:accent1>
        <a:srgbClr val="F16047"/>
      </a:accent1>
      <a:accent2>
        <a:srgbClr val="85DDB5"/>
      </a:accent2>
      <a:accent3>
        <a:srgbClr val="A966FF"/>
      </a:accent3>
      <a:accent4>
        <a:srgbClr val="DA4478"/>
      </a:accent4>
      <a:accent5>
        <a:srgbClr val="D3BD92"/>
      </a:accent5>
      <a:accent6>
        <a:srgbClr val="FBAA00"/>
      </a:accent6>
      <a:hlink>
        <a:srgbClr val="F16047"/>
      </a:hlink>
      <a:folHlink>
        <a:srgbClr val="F160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atabricks Theme: Dark">
  <a:themeElements>
    <a:clrScheme name="Custom 9">
      <a:dk1>
        <a:srgbClr val="10121E"/>
      </a:dk1>
      <a:lt1>
        <a:srgbClr val="FFFFFF"/>
      </a:lt1>
      <a:dk2>
        <a:srgbClr val="10121E"/>
      </a:dk2>
      <a:lt2>
        <a:srgbClr val="EEEDE9"/>
      </a:lt2>
      <a:accent1>
        <a:srgbClr val="E4F407"/>
      </a:accent1>
      <a:accent2>
        <a:srgbClr val="48E9ED"/>
      </a:accent2>
      <a:accent3>
        <a:srgbClr val="9122FF"/>
      </a:accent3>
      <a:accent4>
        <a:srgbClr val="FF3E6C"/>
      </a:accent4>
      <a:accent5>
        <a:srgbClr val="10121E"/>
      </a:accent5>
      <a:accent6>
        <a:srgbClr val="10121E"/>
      </a:accent6>
      <a:hlink>
        <a:srgbClr val="FFFFFF"/>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